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9"/>
  </p:notesMasterIdLst>
  <p:sldIdLst>
    <p:sldId id="658" r:id="rId3"/>
    <p:sldId id="660" r:id="rId4"/>
    <p:sldId id="276" r:id="rId5"/>
    <p:sldId id="648" r:id="rId6"/>
    <p:sldId id="649" r:id="rId7"/>
    <p:sldId id="653" r:id="rId8"/>
    <p:sldId id="652" r:id="rId9"/>
    <p:sldId id="650" r:id="rId10"/>
    <p:sldId id="647" r:id="rId11"/>
    <p:sldId id="659" r:id="rId12"/>
    <p:sldId id="656" r:id="rId13"/>
    <p:sldId id="657" r:id="rId14"/>
    <p:sldId id="280" r:id="rId15"/>
    <p:sldId id="651" r:id="rId16"/>
    <p:sldId id="274" r:id="rId17"/>
    <p:sldId id="66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47"/>
    <a:srgbClr val="D23101"/>
    <a:srgbClr val="FDFD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91" autoAdjust="0"/>
    <p:restoredTop sz="93566" autoAdjust="0"/>
  </p:normalViewPr>
  <p:slideViewPr>
    <p:cSldViewPr snapToGrid="0" showGuides="1">
      <p:cViewPr>
        <p:scale>
          <a:sx n="33" d="100"/>
          <a:sy n="33" d="100"/>
        </p:scale>
        <p:origin x="1928" y="5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C0C2E4-DEA8-40EB-BD3A-8BBCD5835642}" type="doc">
      <dgm:prSet loTypeId="urn:microsoft.com/office/officeart/2005/8/layout/vProcess5" loCatId="process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pt-BR"/>
        </a:p>
      </dgm:t>
    </dgm:pt>
    <dgm:pt modelId="{748FAD05-C89D-4951-B74E-5BD9D507888A}">
      <dgm:prSet phldrT="[Texto]" custT="1"/>
      <dgm:spPr>
        <a:solidFill>
          <a:srgbClr val="FF0000"/>
        </a:solidFill>
        <a:ln>
          <a:solidFill>
            <a:srgbClr val="FF0000"/>
          </a:solidFill>
        </a:ln>
      </dgm:spPr>
      <dgm:t>
        <a:bodyPr/>
        <a:lstStyle/>
        <a:p>
          <a:r>
            <a:rPr lang="pt-BR" sz="2400" b="1" i="0" dirty="0">
              <a:effectLst/>
              <a:latin typeface="Open Sans" panose="020B0606030504020204" pitchFamily="34" charset="0"/>
            </a:rPr>
            <a:t>Blockchain Privada </a:t>
          </a:r>
          <a:r>
            <a:rPr lang="pt-BR" sz="2400" b="1" i="0" dirty="0" err="1">
              <a:effectLst/>
              <a:latin typeface="Open Sans" panose="020B0606030504020204" pitchFamily="34" charset="0"/>
            </a:rPr>
            <a:t>Permissionada</a:t>
          </a:r>
          <a:endParaRPr lang="pt-BR" sz="2400" dirty="0"/>
        </a:p>
      </dgm:t>
    </dgm:pt>
    <dgm:pt modelId="{5F3D8436-E5F6-4F21-A478-2029DBB7F21D}" type="parTrans" cxnId="{6B73C374-DCF6-404C-A113-1B404A386FBB}">
      <dgm:prSet/>
      <dgm:spPr/>
      <dgm:t>
        <a:bodyPr/>
        <a:lstStyle/>
        <a:p>
          <a:endParaRPr lang="pt-BR" sz="1200"/>
        </a:p>
      </dgm:t>
    </dgm:pt>
    <dgm:pt modelId="{86C3EF7D-7591-4691-8163-ED6495BAB2E1}" type="sibTrans" cxnId="{6B73C374-DCF6-404C-A113-1B404A386FBB}">
      <dgm:prSet custT="1"/>
      <dgm:spPr/>
      <dgm:t>
        <a:bodyPr/>
        <a:lstStyle/>
        <a:p>
          <a:endParaRPr lang="pt-BR" sz="2400"/>
        </a:p>
      </dgm:t>
    </dgm:pt>
    <dgm:pt modelId="{D0442576-ED1C-45AD-8BFA-240A0BA183D7}">
      <dgm:prSet custT="1"/>
      <dgm:spPr>
        <a:solidFill>
          <a:srgbClr val="C00000"/>
        </a:solidFill>
        <a:ln>
          <a:solidFill>
            <a:srgbClr val="C00000"/>
          </a:solidFill>
        </a:ln>
      </dgm:spPr>
      <dgm:t>
        <a:bodyPr/>
        <a:lstStyle/>
        <a:p>
          <a:r>
            <a:rPr lang="pt-BR" sz="2400" b="1" i="0">
              <a:effectLst/>
              <a:latin typeface="Open Sans" panose="020B0606030504020204" pitchFamily="34" charset="0"/>
            </a:rPr>
            <a:t>Instituída pela ANP</a:t>
          </a:r>
          <a:endParaRPr lang="pt-BR" sz="2400" b="1">
            <a:latin typeface="Open Sans" panose="020B0606030504020204" pitchFamily="34" charset="0"/>
          </a:endParaRPr>
        </a:p>
      </dgm:t>
    </dgm:pt>
    <dgm:pt modelId="{E34F9511-60A4-48E8-A28C-417F55F169EF}" type="parTrans" cxnId="{9E2E35F7-7A10-415A-832D-5D2F1E36362E}">
      <dgm:prSet/>
      <dgm:spPr/>
      <dgm:t>
        <a:bodyPr/>
        <a:lstStyle/>
        <a:p>
          <a:endParaRPr lang="pt-BR" sz="1200"/>
        </a:p>
      </dgm:t>
    </dgm:pt>
    <dgm:pt modelId="{EA34CE90-B5AC-4CA7-BBD5-7DF5C5270B92}" type="sibTrans" cxnId="{9E2E35F7-7A10-415A-832D-5D2F1E36362E}">
      <dgm:prSet custT="1"/>
      <dgm:spPr/>
      <dgm:t>
        <a:bodyPr/>
        <a:lstStyle/>
        <a:p>
          <a:endParaRPr lang="pt-BR" sz="2400"/>
        </a:p>
      </dgm:t>
    </dgm:pt>
    <dgm:pt modelId="{4E4433A0-C654-451C-A7D3-AE3E76B789CE}">
      <dgm:prSet custT="1"/>
      <dgm:spPr>
        <a:solidFill>
          <a:srgbClr val="FF5947"/>
        </a:solidFill>
      </dgm:spPr>
      <dgm:t>
        <a:bodyPr/>
        <a:lstStyle/>
        <a:p>
          <a:r>
            <a:rPr lang="pt-BR" sz="2400" b="1" i="0">
              <a:effectLst/>
              <a:latin typeface="Open Sans" panose="020B0606030504020204" pitchFamily="34" charset="0"/>
            </a:rPr>
            <a:t>Consenso por PoA</a:t>
          </a:r>
          <a:endParaRPr lang="pt-BR" sz="2400" b="1">
            <a:latin typeface="Open Sans" panose="020B0606030504020204" pitchFamily="34" charset="0"/>
          </a:endParaRPr>
        </a:p>
      </dgm:t>
    </dgm:pt>
    <dgm:pt modelId="{AA1FED75-7337-4F80-9CAA-BEE7B12468A5}" type="parTrans" cxnId="{34226C20-9D46-4CFE-AECF-7F9A0AD17E37}">
      <dgm:prSet/>
      <dgm:spPr/>
      <dgm:t>
        <a:bodyPr/>
        <a:lstStyle/>
        <a:p>
          <a:endParaRPr lang="pt-BR" sz="1200"/>
        </a:p>
      </dgm:t>
    </dgm:pt>
    <dgm:pt modelId="{62DA7435-BEBB-438B-87F5-86FCD46D0439}" type="sibTrans" cxnId="{34226C20-9D46-4CFE-AECF-7F9A0AD17E37}">
      <dgm:prSet/>
      <dgm:spPr/>
      <dgm:t>
        <a:bodyPr/>
        <a:lstStyle/>
        <a:p>
          <a:endParaRPr lang="pt-BR" sz="1200"/>
        </a:p>
      </dgm:t>
    </dgm:pt>
    <dgm:pt modelId="{F6995D9E-2DBF-481E-A819-7045F79E7A37}" type="pres">
      <dgm:prSet presAssocID="{E5C0C2E4-DEA8-40EB-BD3A-8BBCD5835642}" presName="outerComposite" presStyleCnt="0">
        <dgm:presLayoutVars>
          <dgm:chMax val="5"/>
          <dgm:dir/>
          <dgm:resizeHandles val="exact"/>
        </dgm:presLayoutVars>
      </dgm:prSet>
      <dgm:spPr/>
    </dgm:pt>
    <dgm:pt modelId="{77FBD9AE-54AD-4E0F-9118-7D689B7B2D0E}" type="pres">
      <dgm:prSet presAssocID="{E5C0C2E4-DEA8-40EB-BD3A-8BBCD5835642}" presName="dummyMaxCanvas" presStyleCnt="0">
        <dgm:presLayoutVars/>
      </dgm:prSet>
      <dgm:spPr/>
    </dgm:pt>
    <dgm:pt modelId="{83114512-A832-405F-BA2C-B2B1F706111C}" type="pres">
      <dgm:prSet presAssocID="{E5C0C2E4-DEA8-40EB-BD3A-8BBCD5835642}" presName="ThreeNodes_1" presStyleLbl="node1" presStyleIdx="0" presStyleCnt="3">
        <dgm:presLayoutVars>
          <dgm:bulletEnabled val="1"/>
        </dgm:presLayoutVars>
      </dgm:prSet>
      <dgm:spPr/>
    </dgm:pt>
    <dgm:pt modelId="{5C03ECFE-CC8C-4D6B-B1AF-4C3B94AC046B}" type="pres">
      <dgm:prSet presAssocID="{E5C0C2E4-DEA8-40EB-BD3A-8BBCD5835642}" presName="ThreeNodes_2" presStyleLbl="node1" presStyleIdx="1" presStyleCnt="3">
        <dgm:presLayoutVars>
          <dgm:bulletEnabled val="1"/>
        </dgm:presLayoutVars>
      </dgm:prSet>
      <dgm:spPr/>
    </dgm:pt>
    <dgm:pt modelId="{0FF51594-27C4-4DFC-BBCB-67AFAC5B01AA}" type="pres">
      <dgm:prSet presAssocID="{E5C0C2E4-DEA8-40EB-BD3A-8BBCD5835642}" presName="ThreeNodes_3" presStyleLbl="node1" presStyleIdx="2" presStyleCnt="3">
        <dgm:presLayoutVars>
          <dgm:bulletEnabled val="1"/>
        </dgm:presLayoutVars>
      </dgm:prSet>
      <dgm:spPr/>
    </dgm:pt>
    <dgm:pt modelId="{027D3285-7ECA-41F6-962F-F4A6BDC62E55}" type="pres">
      <dgm:prSet presAssocID="{E5C0C2E4-DEA8-40EB-BD3A-8BBCD5835642}" presName="ThreeConn_1-2" presStyleLbl="fgAccFollowNode1" presStyleIdx="0" presStyleCnt="2">
        <dgm:presLayoutVars>
          <dgm:bulletEnabled val="1"/>
        </dgm:presLayoutVars>
      </dgm:prSet>
      <dgm:spPr/>
    </dgm:pt>
    <dgm:pt modelId="{BFC085F9-7819-4CC4-A6C9-D70D307E4CAA}" type="pres">
      <dgm:prSet presAssocID="{E5C0C2E4-DEA8-40EB-BD3A-8BBCD5835642}" presName="ThreeConn_2-3" presStyleLbl="fgAccFollowNode1" presStyleIdx="1" presStyleCnt="2" custLinFactNeighborX="-22391" custLinFactNeighborY="-8738">
        <dgm:presLayoutVars>
          <dgm:bulletEnabled val="1"/>
        </dgm:presLayoutVars>
      </dgm:prSet>
      <dgm:spPr/>
    </dgm:pt>
    <dgm:pt modelId="{0AE5CBB8-148E-47D2-A616-66FE96A6958D}" type="pres">
      <dgm:prSet presAssocID="{E5C0C2E4-DEA8-40EB-BD3A-8BBCD5835642}" presName="ThreeNodes_1_text" presStyleLbl="node1" presStyleIdx="2" presStyleCnt="3">
        <dgm:presLayoutVars>
          <dgm:bulletEnabled val="1"/>
        </dgm:presLayoutVars>
      </dgm:prSet>
      <dgm:spPr/>
    </dgm:pt>
    <dgm:pt modelId="{C4A18595-1DCA-44BC-93F7-26A549B6E06C}" type="pres">
      <dgm:prSet presAssocID="{E5C0C2E4-DEA8-40EB-BD3A-8BBCD5835642}" presName="ThreeNodes_2_text" presStyleLbl="node1" presStyleIdx="2" presStyleCnt="3">
        <dgm:presLayoutVars>
          <dgm:bulletEnabled val="1"/>
        </dgm:presLayoutVars>
      </dgm:prSet>
      <dgm:spPr/>
    </dgm:pt>
    <dgm:pt modelId="{B45EB74F-DD45-43CB-BD15-9A7B74C9F003}" type="pres">
      <dgm:prSet presAssocID="{E5C0C2E4-DEA8-40EB-BD3A-8BBCD5835642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34226C20-9D46-4CFE-AECF-7F9A0AD17E37}" srcId="{E5C0C2E4-DEA8-40EB-BD3A-8BBCD5835642}" destId="{4E4433A0-C654-451C-A7D3-AE3E76B789CE}" srcOrd="2" destOrd="0" parTransId="{AA1FED75-7337-4F80-9CAA-BEE7B12468A5}" sibTransId="{62DA7435-BEBB-438B-87F5-86FCD46D0439}"/>
    <dgm:cxn modelId="{7260886C-5D21-4516-9B79-8620F0F4B737}" type="presOf" srcId="{748FAD05-C89D-4951-B74E-5BD9D507888A}" destId="{83114512-A832-405F-BA2C-B2B1F706111C}" srcOrd="0" destOrd="0" presId="urn:microsoft.com/office/officeart/2005/8/layout/vProcess5"/>
    <dgm:cxn modelId="{9405E76D-38D9-4C0B-954C-1C68C80E407A}" type="presOf" srcId="{4E4433A0-C654-451C-A7D3-AE3E76B789CE}" destId="{B45EB74F-DD45-43CB-BD15-9A7B74C9F003}" srcOrd="1" destOrd="0" presId="urn:microsoft.com/office/officeart/2005/8/layout/vProcess5"/>
    <dgm:cxn modelId="{6B73C374-DCF6-404C-A113-1B404A386FBB}" srcId="{E5C0C2E4-DEA8-40EB-BD3A-8BBCD5835642}" destId="{748FAD05-C89D-4951-B74E-5BD9D507888A}" srcOrd="0" destOrd="0" parTransId="{5F3D8436-E5F6-4F21-A478-2029DBB7F21D}" sibTransId="{86C3EF7D-7591-4691-8163-ED6495BAB2E1}"/>
    <dgm:cxn modelId="{125E6B58-756F-4C11-BAE5-C61F7A94980D}" type="presOf" srcId="{D0442576-ED1C-45AD-8BFA-240A0BA183D7}" destId="{C4A18595-1DCA-44BC-93F7-26A549B6E06C}" srcOrd="1" destOrd="0" presId="urn:microsoft.com/office/officeart/2005/8/layout/vProcess5"/>
    <dgm:cxn modelId="{D21906B0-09F0-413E-97C3-56A7D6DAB932}" type="presOf" srcId="{4E4433A0-C654-451C-A7D3-AE3E76B789CE}" destId="{0FF51594-27C4-4DFC-BBCB-67AFAC5B01AA}" srcOrd="0" destOrd="0" presId="urn:microsoft.com/office/officeart/2005/8/layout/vProcess5"/>
    <dgm:cxn modelId="{C9D1A4BB-835B-49E5-8A65-54552685D613}" type="presOf" srcId="{EA34CE90-B5AC-4CA7-BBD5-7DF5C5270B92}" destId="{BFC085F9-7819-4CC4-A6C9-D70D307E4CAA}" srcOrd="0" destOrd="0" presId="urn:microsoft.com/office/officeart/2005/8/layout/vProcess5"/>
    <dgm:cxn modelId="{B2A406BC-5CAF-4558-BE71-8594F1A93DBA}" type="presOf" srcId="{D0442576-ED1C-45AD-8BFA-240A0BA183D7}" destId="{5C03ECFE-CC8C-4D6B-B1AF-4C3B94AC046B}" srcOrd="0" destOrd="0" presId="urn:microsoft.com/office/officeart/2005/8/layout/vProcess5"/>
    <dgm:cxn modelId="{064852CA-E17D-47E1-97C4-B8CDE66C8FFE}" type="presOf" srcId="{86C3EF7D-7591-4691-8163-ED6495BAB2E1}" destId="{027D3285-7ECA-41F6-962F-F4A6BDC62E55}" srcOrd="0" destOrd="0" presId="urn:microsoft.com/office/officeart/2005/8/layout/vProcess5"/>
    <dgm:cxn modelId="{E264BED7-F3F9-4172-9D1F-7C043414430D}" type="presOf" srcId="{748FAD05-C89D-4951-B74E-5BD9D507888A}" destId="{0AE5CBB8-148E-47D2-A616-66FE96A6958D}" srcOrd="1" destOrd="0" presId="urn:microsoft.com/office/officeart/2005/8/layout/vProcess5"/>
    <dgm:cxn modelId="{081D47ED-EAB6-4123-8279-534AAC8F0984}" type="presOf" srcId="{E5C0C2E4-DEA8-40EB-BD3A-8BBCD5835642}" destId="{F6995D9E-2DBF-481E-A819-7045F79E7A37}" srcOrd="0" destOrd="0" presId="urn:microsoft.com/office/officeart/2005/8/layout/vProcess5"/>
    <dgm:cxn modelId="{9E2E35F7-7A10-415A-832D-5D2F1E36362E}" srcId="{E5C0C2E4-DEA8-40EB-BD3A-8BBCD5835642}" destId="{D0442576-ED1C-45AD-8BFA-240A0BA183D7}" srcOrd="1" destOrd="0" parTransId="{E34F9511-60A4-48E8-A28C-417F55F169EF}" sibTransId="{EA34CE90-B5AC-4CA7-BBD5-7DF5C5270B92}"/>
    <dgm:cxn modelId="{FBE59BC1-27CE-4A32-8777-B91C7686BD60}" type="presParOf" srcId="{F6995D9E-2DBF-481E-A819-7045F79E7A37}" destId="{77FBD9AE-54AD-4E0F-9118-7D689B7B2D0E}" srcOrd="0" destOrd="0" presId="urn:microsoft.com/office/officeart/2005/8/layout/vProcess5"/>
    <dgm:cxn modelId="{2BA80BC2-E336-4F63-9080-44FC08C48A3D}" type="presParOf" srcId="{F6995D9E-2DBF-481E-A819-7045F79E7A37}" destId="{83114512-A832-405F-BA2C-B2B1F706111C}" srcOrd="1" destOrd="0" presId="urn:microsoft.com/office/officeart/2005/8/layout/vProcess5"/>
    <dgm:cxn modelId="{F94D246F-62A2-44F1-B029-EAD65482D837}" type="presParOf" srcId="{F6995D9E-2DBF-481E-A819-7045F79E7A37}" destId="{5C03ECFE-CC8C-4D6B-B1AF-4C3B94AC046B}" srcOrd="2" destOrd="0" presId="urn:microsoft.com/office/officeart/2005/8/layout/vProcess5"/>
    <dgm:cxn modelId="{85AD8A60-B16F-4869-9159-DCEA92EE5EBF}" type="presParOf" srcId="{F6995D9E-2DBF-481E-A819-7045F79E7A37}" destId="{0FF51594-27C4-4DFC-BBCB-67AFAC5B01AA}" srcOrd="3" destOrd="0" presId="urn:microsoft.com/office/officeart/2005/8/layout/vProcess5"/>
    <dgm:cxn modelId="{ED190BBE-1694-46D3-9421-3BB9F9D381DE}" type="presParOf" srcId="{F6995D9E-2DBF-481E-A819-7045F79E7A37}" destId="{027D3285-7ECA-41F6-962F-F4A6BDC62E55}" srcOrd="4" destOrd="0" presId="urn:microsoft.com/office/officeart/2005/8/layout/vProcess5"/>
    <dgm:cxn modelId="{820B9458-513C-4819-84A2-C914E2BADAD4}" type="presParOf" srcId="{F6995D9E-2DBF-481E-A819-7045F79E7A37}" destId="{BFC085F9-7819-4CC4-A6C9-D70D307E4CAA}" srcOrd="5" destOrd="0" presId="urn:microsoft.com/office/officeart/2005/8/layout/vProcess5"/>
    <dgm:cxn modelId="{B5851019-E9B7-4963-83A3-640FDC20F6AA}" type="presParOf" srcId="{F6995D9E-2DBF-481E-A819-7045F79E7A37}" destId="{0AE5CBB8-148E-47D2-A616-66FE96A6958D}" srcOrd="6" destOrd="0" presId="urn:microsoft.com/office/officeart/2005/8/layout/vProcess5"/>
    <dgm:cxn modelId="{A8AB25C6-600E-4B27-BECC-EA23505E5F33}" type="presParOf" srcId="{F6995D9E-2DBF-481E-A819-7045F79E7A37}" destId="{C4A18595-1DCA-44BC-93F7-26A549B6E06C}" srcOrd="7" destOrd="0" presId="urn:microsoft.com/office/officeart/2005/8/layout/vProcess5"/>
    <dgm:cxn modelId="{DCCAF43A-B830-4DC9-8223-D3893768DB48}" type="presParOf" srcId="{F6995D9E-2DBF-481E-A819-7045F79E7A37}" destId="{B45EB74F-DD45-43CB-BD15-9A7B74C9F003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114512-A832-405F-BA2C-B2B1F706111C}">
      <dsp:nvSpPr>
        <dsp:cNvPr id="0" name=""/>
        <dsp:cNvSpPr/>
      </dsp:nvSpPr>
      <dsp:spPr>
        <a:xfrm>
          <a:off x="0" y="0"/>
          <a:ext cx="8026481" cy="995001"/>
        </a:xfrm>
        <a:prstGeom prst="roundRect">
          <a:avLst>
            <a:gd name="adj" fmla="val 10000"/>
          </a:avLst>
        </a:prstGeom>
        <a:solidFill>
          <a:srgbClr val="FF0000"/>
        </a:solidFill>
        <a:ln w="19050" cap="flat" cmpd="sng" algn="ctr">
          <a:solidFill>
            <a:srgbClr val="FF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i="0" kern="1200" dirty="0">
              <a:effectLst/>
              <a:latin typeface="Open Sans" panose="020B0606030504020204" pitchFamily="34" charset="0"/>
            </a:rPr>
            <a:t>Blockchain Privada </a:t>
          </a:r>
          <a:r>
            <a:rPr lang="pt-BR" sz="2400" b="1" i="0" kern="1200" dirty="0" err="1">
              <a:effectLst/>
              <a:latin typeface="Open Sans" panose="020B0606030504020204" pitchFamily="34" charset="0"/>
            </a:rPr>
            <a:t>Permissionada</a:t>
          </a:r>
          <a:endParaRPr lang="pt-BR" sz="2400" kern="1200" dirty="0"/>
        </a:p>
      </dsp:txBody>
      <dsp:txXfrm>
        <a:off x="29143" y="29143"/>
        <a:ext cx="6952796" cy="936715"/>
      </dsp:txXfrm>
    </dsp:sp>
    <dsp:sp modelId="{5C03ECFE-CC8C-4D6B-B1AF-4C3B94AC046B}">
      <dsp:nvSpPr>
        <dsp:cNvPr id="0" name=""/>
        <dsp:cNvSpPr/>
      </dsp:nvSpPr>
      <dsp:spPr>
        <a:xfrm>
          <a:off x="708218" y="1160834"/>
          <a:ext cx="8026481" cy="995001"/>
        </a:xfrm>
        <a:prstGeom prst="roundRect">
          <a:avLst>
            <a:gd name="adj" fmla="val 10000"/>
          </a:avLst>
        </a:prstGeom>
        <a:solidFill>
          <a:srgbClr val="C00000"/>
        </a:solidFill>
        <a:ln w="1905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i="0" kern="1200">
              <a:effectLst/>
              <a:latin typeface="Open Sans" panose="020B0606030504020204" pitchFamily="34" charset="0"/>
            </a:rPr>
            <a:t>Instituída pela ANP</a:t>
          </a:r>
          <a:endParaRPr lang="pt-BR" sz="2400" b="1" kern="1200">
            <a:latin typeface="Open Sans" panose="020B0606030504020204" pitchFamily="34" charset="0"/>
          </a:endParaRPr>
        </a:p>
      </dsp:txBody>
      <dsp:txXfrm>
        <a:off x="737361" y="1189977"/>
        <a:ext cx="6613225" cy="936715"/>
      </dsp:txXfrm>
    </dsp:sp>
    <dsp:sp modelId="{0FF51594-27C4-4DFC-BBCB-67AFAC5B01AA}">
      <dsp:nvSpPr>
        <dsp:cNvPr id="0" name=""/>
        <dsp:cNvSpPr/>
      </dsp:nvSpPr>
      <dsp:spPr>
        <a:xfrm>
          <a:off x="1416437" y="2321669"/>
          <a:ext cx="8026481" cy="995001"/>
        </a:xfrm>
        <a:prstGeom prst="roundRect">
          <a:avLst>
            <a:gd name="adj" fmla="val 10000"/>
          </a:avLst>
        </a:prstGeom>
        <a:solidFill>
          <a:srgbClr val="FF5947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i="0" kern="1200">
              <a:effectLst/>
              <a:latin typeface="Open Sans" panose="020B0606030504020204" pitchFamily="34" charset="0"/>
            </a:rPr>
            <a:t>Consenso por PoA</a:t>
          </a:r>
          <a:endParaRPr lang="pt-BR" sz="2400" b="1" kern="1200">
            <a:latin typeface="Open Sans" panose="020B0606030504020204" pitchFamily="34" charset="0"/>
          </a:endParaRPr>
        </a:p>
      </dsp:txBody>
      <dsp:txXfrm>
        <a:off x="1445580" y="2350812"/>
        <a:ext cx="6613225" cy="936715"/>
      </dsp:txXfrm>
    </dsp:sp>
    <dsp:sp modelId="{027D3285-7ECA-41F6-962F-F4A6BDC62E55}">
      <dsp:nvSpPr>
        <dsp:cNvPr id="0" name=""/>
        <dsp:cNvSpPr/>
      </dsp:nvSpPr>
      <dsp:spPr>
        <a:xfrm>
          <a:off x="7379730" y="754542"/>
          <a:ext cx="646750" cy="64675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7525249" y="754542"/>
        <a:ext cx="355712" cy="486679"/>
      </dsp:txXfrm>
    </dsp:sp>
    <dsp:sp modelId="{BFC085F9-7819-4CC4-A6C9-D70D307E4CAA}">
      <dsp:nvSpPr>
        <dsp:cNvPr id="0" name=""/>
        <dsp:cNvSpPr/>
      </dsp:nvSpPr>
      <dsp:spPr>
        <a:xfrm>
          <a:off x="7943135" y="1852231"/>
          <a:ext cx="646750" cy="64675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8088654" y="1852231"/>
        <a:ext cx="355712" cy="4866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76227-2E46-45E6-9A55-A4D1FBA623F4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E5724-4149-412D-BBB9-37241E4A3C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87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843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500CE-911E-4C5E-3713-BC291D6762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3653B6-4E3C-9875-53F4-3F2912B1EA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6C3057-83F1-03F2-FFF7-F5540844D2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193929-29E4-8B96-A88C-EC2B4D45E1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825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4E1B7-5B80-0ED0-9CA6-B09DE187F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F97CE1-25DC-E184-9F74-8CE93C43C3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05F17F-F109-8B97-C0EA-8D4A41EBA7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83AAFC-8AB1-EC2E-E895-AFBFC95234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119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CB016-58CD-81D6-5F7A-1EE65DF2E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236F04-B962-BDAA-8B98-DD59B6DDE1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593BF1-9287-7784-01A9-F3168B10AE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7DA72-3295-9823-B0DB-FB0C3DB5E8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1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EFCA6-5DBA-CA22-EF89-D3D2893CC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7B2A23-AB3C-504F-1DD2-BA5453D1D9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76551D-44A6-9286-4B4E-40A9AB1D7D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18 </a:t>
            </a:r>
            <a:r>
              <a:rPr lang="en-US" dirty="0" err="1"/>
              <a:t>refinarias</a:t>
            </a:r>
            <a:r>
              <a:rPr lang="en-US" dirty="0"/>
              <a:t> (2022) - https://www.poder360.com.br/energia/producao-de-combustiveis-volta-a-crescer-depois-da-pandemia</a:t>
            </a:r>
          </a:p>
          <a:p>
            <a:r>
              <a:rPr lang="en-US" dirty="0"/>
              <a:t>360 </a:t>
            </a:r>
            <a:r>
              <a:rPr lang="en-US" dirty="0" err="1"/>
              <a:t>usinas</a:t>
            </a:r>
            <a:r>
              <a:rPr lang="en-US" dirty="0"/>
              <a:t> de </a:t>
            </a:r>
            <a:r>
              <a:rPr lang="en-US" dirty="0" err="1"/>
              <a:t>etanol</a:t>
            </a:r>
            <a:r>
              <a:rPr lang="en-US" dirty="0"/>
              <a:t> (2023) - https://unica.com.br/noticias/missao-conhece-producao-de-etanol-no-brasil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140 </a:t>
            </a:r>
            <a:r>
              <a:rPr lang="en-US" dirty="0" err="1"/>
              <a:t>distribuidores</a:t>
            </a:r>
            <a:r>
              <a:rPr lang="en-US" dirty="0"/>
              <a:t> (</a:t>
            </a:r>
            <a:r>
              <a:rPr lang="en-US" dirty="0" err="1"/>
              <a:t>gasolina</a:t>
            </a:r>
            <a:r>
              <a:rPr lang="en-US" dirty="0"/>
              <a:t> C) (2022) - https://www.gov.br/anp/pt-br/centrais-de-conteudo/publicacoes/anuario-estatistico/anuario-estatistico-2023 - </a:t>
            </a:r>
            <a:r>
              <a:rPr lang="en-US" dirty="0" err="1"/>
              <a:t>tabela</a:t>
            </a:r>
            <a:r>
              <a:rPr lang="en-US" dirty="0"/>
              <a:t> 3.6</a:t>
            </a:r>
          </a:p>
          <a:p>
            <a:r>
              <a:rPr lang="en-US" dirty="0"/>
              <a:t>43.266 </a:t>
            </a:r>
            <a:r>
              <a:rPr lang="en-US" dirty="0" err="1"/>
              <a:t>postos</a:t>
            </a:r>
            <a:r>
              <a:rPr lang="en-US" dirty="0"/>
              <a:t> (2022) - https://www.gov.br/anp/pt-br/centrais-de-conteudo/publicacoes/anuario-estatistico/anuario-estatistico-2023 - </a:t>
            </a:r>
            <a:r>
              <a:rPr lang="en-US" dirty="0" err="1"/>
              <a:t>tabela</a:t>
            </a:r>
            <a:r>
              <a:rPr lang="en-US" dirty="0"/>
              <a:t> 3.17</a:t>
            </a:r>
          </a:p>
          <a:p>
            <a:r>
              <a:rPr lang="en-US" dirty="0"/>
              <a:t>115.116.532 </a:t>
            </a:r>
            <a:r>
              <a:rPr lang="en-US" dirty="0" err="1"/>
              <a:t>veículos</a:t>
            </a:r>
            <a:r>
              <a:rPr lang="en-US" dirty="0"/>
              <a:t> (Dez 22) - https://www.gov.br/transportes/pt-br/assuntos/transito/conteudo-Senatran/frota-de-veiculos-2022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7F1023-277F-34D0-82AA-F655336CD7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584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F1D9AA-40C4-EC86-4F67-4753FDB6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32A554-BCEC-196E-D81C-6C8A7FF7E5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5117B3-F0F9-5153-A441-4555493725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0CDB79-CBE1-A6B4-7873-0240009BA9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16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3F96B-F39C-250C-B3BB-C5FE60FA3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116681-C90C-9AEF-2F12-8C3A9177E5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68FA59-D01E-D009-A77F-933A1F891C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18 </a:t>
            </a:r>
            <a:r>
              <a:rPr lang="en-US" dirty="0" err="1"/>
              <a:t>refinarias</a:t>
            </a:r>
            <a:r>
              <a:rPr lang="en-US" dirty="0"/>
              <a:t> (2022) - https://www.poder360.com.br/energia/producao-de-combustiveis-volta-a-crescer-depois-da-pandemia</a:t>
            </a:r>
          </a:p>
          <a:p>
            <a:r>
              <a:rPr lang="en-US" dirty="0"/>
              <a:t>360 </a:t>
            </a:r>
            <a:r>
              <a:rPr lang="en-US" dirty="0" err="1"/>
              <a:t>usinas</a:t>
            </a:r>
            <a:r>
              <a:rPr lang="en-US" dirty="0"/>
              <a:t> de </a:t>
            </a:r>
            <a:r>
              <a:rPr lang="en-US" dirty="0" err="1"/>
              <a:t>etanol</a:t>
            </a:r>
            <a:r>
              <a:rPr lang="en-US" dirty="0"/>
              <a:t> (2023) - https://unica.com.br/noticias/missao-conhece-producao-de-etanol-no-brasil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140 </a:t>
            </a:r>
            <a:r>
              <a:rPr lang="en-US" dirty="0" err="1"/>
              <a:t>distribuidores</a:t>
            </a:r>
            <a:r>
              <a:rPr lang="en-US" dirty="0"/>
              <a:t> (</a:t>
            </a:r>
            <a:r>
              <a:rPr lang="en-US" dirty="0" err="1"/>
              <a:t>gasolina</a:t>
            </a:r>
            <a:r>
              <a:rPr lang="en-US" dirty="0"/>
              <a:t> C) (2022) - https://www.gov.br/anp/pt-br/centrais-de-conteudo/publicacoes/anuario-estatistico/anuario-estatistico-2023 - </a:t>
            </a:r>
            <a:r>
              <a:rPr lang="en-US" dirty="0" err="1"/>
              <a:t>tabela</a:t>
            </a:r>
            <a:r>
              <a:rPr lang="en-US" dirty="0"/>
              <a:t> 3.6</a:t>
            </a:r>
          </a:p>
          <a:p>
            <a:r>
              <a:rPr lang="en-US" dirty="0"/>
              <a:t>43.266 </a:t>
            </a:r>
            <a:r>
              <a:rPr lang="en-US" dirty="0" err="1"/>
              <a:t>postos</a:t>
            </a:r>
            <a:r>
              <a:rPr lang="en-US" dirty="0"/>
              <a:t> (2022) - https://www.gov.br/anp/pt-br/centrais-de-conteudo/publicacoes/anuario-estatistico/anuario-estatistico-2023 - </a:t>
            </a:r>
            <a:r>
              <a:rPr lang="en-US" dirty="0" err="1"/>
              <a:t>tabela</a:t>
            </a:r>
            <a:r>
              <a:rPr lang="en-US" dirty="0"/>
              <a:t> 3.17</a:t>
            </a:r>
          </a:p>
          <a:p>
            <a:r>
              <a:rPr lang="en-US" dirty="0"/>
              <a:t>115.116.532 </a:t>
            </a:r>
            <a:r>
              <a:rPr lang="en-US" dirty="0" err="1"/>
              <a:t>veículos</a:t>
            </a:r>
            <a:r>
              <a:rPr lang="en-US" dirty="0"/>
              <a:t> (Dez 22) - https://www.gov.br/transportes/pt-br/assuntos/transito/conteudo-Senatran/frota-de-veiculos-2022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C584A-55BF-9C65-FE76-F18D037E20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1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CB016-58CD-81D6-5F7A-1EE65DF2E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236F04-B962-BDAA-8B98-DD59B6DDE1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593BF1-9287-7784-01A9-F3168B10AE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18 </a:t>
            </a:r>
            <a:r>
              <a:rPr lang="en-US" dirty="0" err="1"/>
              <a:t>refinarias</a:t>
            </a:r>
            <a:r>
              <a:rPr lang="en-US" dirty="0"/>
              <a:t> (2022) - https://www.poder360.com.br/energia/producao-de-combustiveis-volta-a-crescer-depois-da-pandemia</a:t>
            </a:r>
          </a:p>
          <a:p>
            <a:r>
              <a:rPr lang="en-US" dirty="0"/>
              <a:t>360 </a:t>
            </a:r>
            <a:r>
              <a:rPr lang="en-US" dirty="0" err="1"/>
              <a:t>usinas</a:t>
            </a:r>
            <a:r>
              <a:rPr lang="en-US" dirty="0"/>
              <a:t> de </a:t>
            </a:r>
            <a:r>
              <a:rPr lang="en-US" dirty="0" err="1"/>
              <a:t>etanol</a:t>
            </a:r>
            <a:r>
              <a:rPr lang="en-US" dirty="0"/>
              <a:t> (2023) - https://unica.com.br/noticias/missao-conhece-producao-de-etanol-no-brasil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140 </a:t>
            </a:r>
            <a:r>
              <a:rPr lang="en-US" dirty="0" err="1"/>
              <a:t>distribuidores</a:t>
            </a:r>
            <a:r>
              <a:rPr lang="en-US" dirty="0"/>
              <a:t> (</a:t>
            </a:r>
            <a:r>
              <a:rPr lang="en-US" dirty="0" err="1"/>
              <a:t>gasolina</a:t>
            </a:r>
            <a:r>
              <a:rPr lang="en-US" dirty="0"/>
              <a:t> C) (2022) - https://www.gov.br/anp/pt-br/centrais-de-conteudo/publicacoes/anuario-estatistico/anuario-estatistico-2023 - </a:t>
            </a:r>
            <a:r>
              <a:rPr lang="en-US" dirty="0" err="1"/>
              <a:t>tabela</a:t>
            </a:r>
            <a:r>
              <a:rPr lang="en-US" dirty="0"/>
              <a:t> 3.6</a:t>
            </a:r>
          </a:p>
          <a:p>
            <a:r>
              <a:rPr lang="en-US" dirty="0"/>
              <a:t>43.266 </a:t>
            </a:r>
            <a:r>
              <a:rPr lang="en-US" dirty="0" err="1"/>
              <a:t>postos</a:t>
            </a:r>
            <a:r>
              <a:rPr lang="en-US" dirty="0"/>
              <a:t> (2022) - https://www.gov.br/anp/pt-br/centrais-de-conteudo/publicacoes/anuario-estatistico/anuario-estatistico-2023 - </a:t>
            </a:r>
            <a:r>
              <a:rPr lang="en-US" dirty="0" err="1"/>
              <a:t>tabela</a:t>
            </a:r>
            <a:r>
              <a:rPr lang="en-US" dirty="0"/>
              <a:t> 3.17</a:t>
            </a:r>
          </a:p>
          <a:p>
            <a:r>
              <a:rPr lang="en-US" dirty="0"/>
              <a:t>115.116.532 </a:t>
            </a:r>
            <a:r>
              <a:rPr lang="en-US" dirty="0" err="1"/>
              <a:t>veículos</a:t>
            </a:r>
            <a:r>
              <a:rPr lang="en-US" dirty="0"/>
              <a:t> (Dez 22) - https://www.gov.br/transportes/pt-br/assuntos/transito/conteudo-Senatran/frota-de-veiculos-2022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7DA72-3295-9823-B0DB-FB0C3DB5E8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027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CB016-58CD-81D6-5F7A-1EE65DF2E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236F04-B962-BDAA-8B98-DD59B6DDE1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593BF1-9287-7784-01A9-F3168B10AE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18 </a:t>
            </a:r>
            <a:r>
              <a:rPr lang="en-US" dirty="0" err="1"/>
              <a:t>refinarias</a:t>
            </a:r>
            <a:r>
              <a:rPr lang="en-US" dirty="0"/>
              <a:t> (2022) - https://www.poder360.com.br/energia/producao-de-combustiveis-volta-a-crescer-depois-da-pandemia</a:t>
            </a:r>
          </a:p>
          <a:p>
            <a:r>
              <a:rPr lang="en-US" dirty="0"/>
              <a:t>360 </a:t>
            </a:r>
            <a:r>
              <a:rPr lang="en-US" dirty="0" err="1"/>
              <a:t>usinas</a:t>
            </a:r>
            <a:r>
              <a:rPr lang="en-US" dirty="0"/>
              <a:t> de </a:t>
            </a:r>
            <a:r>
              <a:rPr lang="en-US" dirty="0" err="1"/>
              <a:t>etanol</a:t>
            </a:r>
            <a:r>
              <a:rPr lang="en-US" dirty="0"/>
              <a:t> (2023) - https://unica.com.br/noticias/missao-conhece-producao-de-etanol-no-brasil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140 </a:t>
            </a:r>
            <a:r>
              <a:rPr lang="en-US" dirty="0" err="1"/>
              <a:t>distribuidores</a:t>
            </a:r>
            <a:r>
              <a:rPr lang="en-US" dirty="0"/>
              <a:t> (</a:t>
            </a:r>
            <a:r>
              <a:rPr lang="en-US" dirty="0" err="1"/>
              <a:t>gasolina</a:t>
            </a:r>
            <a:r>
              <a:rPr lang="en-US" dirty="0"/>
              <a:t> C) (2022) - https://www.gov.br/anp/pt-br/centrais-de-conteudo/publicacoes/anuario-estatistico/anuario-estatistico-2023 - </a:t>
            </a:r>
            <a:r>
              <a:rPr lang="en-US" dirty="0" err="1"/>
              <a:t>tabela</a:t>
            </a:r>
            <a:r>
              <a:rPr lang="en-US" dirty="0"/>
              <a:t> 3.6</a:t>
            </a:r>
          </a:p>
          <a:p>
            <a:r>
              <a:rPr lang="en-US" dirty="0"/>
              <a:t>43.266 </a:t>
            </a:r>
            <a:r>
              <a:rPr lang="en-US" dirty="0" err="1"/>
              <a:t>postos</a:t>
            </a:r>
            <a:r>
              <a:rPr lang="en-US" dirty="0"/>
              <a:t> (2022) - https://www.gov.br/anp/pt-br/centrais-de-conteudo/publicacoes/anuario-estatistico/anuario-estatistico-2023 - </a:t>
            </a:r>
            <a:r>
              <a:rPr lang="en-US" dirty="0" err="1"/>
              <a:t>tabela</a:t>
            </a:r>
            <a:r>
              <a:rPr lang="en-US" dirty="0"/>
              <a:t> 3.17</a:t>
            </a:r>
          </a:p>
          <a:p>
            <a:r>
              <a:rPr lang="en-US" dirty="0"/>
              <a:t>115.116.532 </a:t>
            </a:r>
            <a:r>
              <a:rPr lang="en-US" dirty="0" err="1"/>
              <a:t>veículos</a:t>
            </a:r>
            <a:r>
              <a:rPr lang="en-US" dirty="0"/>
              <a:t> (Dez 22) - https://www.gov.br/transportes/pt-br/assuntos/transito/conteudo-Senatran/frota-de-veiculos-2022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7DA72-3295-9823-B0DB-FB0C3DB5E8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6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CB016-58CD-81D6-5F7A-1EE65DF2E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236F04-B962-BDAA-8B98-DD59B6DDE1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593BF1-9287-7784-01A9-F3168B10AE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7DA72-3295-9823-B0DB-FB0C3DB5E8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821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CDC96-ECA3-496C-EC5A-96F536B3B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DAC4AB-0AD6-7591-5CB2-B22507D507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04164E-9BA9-A0B1-08F2-44C46B5219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A41B9-DD86-D842-8C5F-066F086BAA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0434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15DBA-EA28-813D-4A67-6645137697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992CB2-28AC-DA02-7113-B1D5F4BE15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1360E3-6642-7FF1-A534-E3794ABCAE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56D9F-4848-6722-9F73-4499C38670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23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CB016-58CD-81D6-5F7A-1EE65DF2E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236F04-B962-BDAA-8B98-DD59B6DDE1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593BF1-9287-7784-01A9-F3168B10AE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37DA72-3295-9823-B0DB-FB0C3DB5E8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11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E5724-4149-412D-BBB9-37241E4A3C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089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0BDE8-1D7C-61DF-184A-135315A437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BF3826-FB34-8893-B8FC-8057ABD519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281EE-23C4-163A-52FD-F09653F9E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B2172-4E8C-67BA-CB67-3A153882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B5375-9A88-2307-D7D2-C1E43E14F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84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48D38-843D-64C9-9F85-91A22E261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26D06-1B22-589F-187E-230ADF697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62B5E-4AB4-01C2-567F-98B384496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BB020-F2B0-C63C-CB33-D823B249C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9939B-D90C-1AF7-B0DC-E4130ABEA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2882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C407F8FC-B8EA-4353-B23A-7B6DEE78F4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389628147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54653BE-73D5-4246-97C4-7F874C34DD0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49925" y="1269000"/>
            <a:ext cx="4320000" cy="43200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1550706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54653BE-73D5-4246-97C4-7F874C34DD0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3875" y="723900"/>
            <a:ext cx="5400000" cy="54000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1146060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54653BE-73D5-4246-97C4-7F874C34DD0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                                            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7599903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54653BE-73D5-4246-97C4-7F874C34DD0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70743" y="917800"/>
            <a:ext cx="1800000" cy="1800000"/>
          </a:xfrm>
          <a:prstGeom prst="roundRect">
            <a:avLst>
              <a:gd name="adj" fmla="val 743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254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                                  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11521194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A54653BE-73D5-4246-97C4-7F874C34DD0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556000" y="1469342"/>
            <a:ext cx="1080000" cy="10800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254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                                  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455848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1F6B993A-427A-499E-9D74-1D94D3661DF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549000"/>
            <a:ext cx="5605725" cy="576000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0301170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ny Na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63BE7467-17A4-48AD-AD23-8F5B7D78D02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39447429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5">
            <a:extLst>
              <a:ext uri="{FF2B5EF4-FFF2-40B4-BE49-F238E27FC236}">
                <a16:creationId xmlns:a16="http://schemas.microsoft.com/office/drawing/2014/main" id="{21BAC756-4BD5-42E2-B469-127611AFB2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180" y="2360265"/>
            <a:ext cx="4676044" cy="43780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45" name="Picture Placeholder 5">
            <a:extLst>
              <a:ext uri="{FF2B5EF4-FFF2-40B4-BE49-F238E27FC236}">
                <a16:creationId xmlns:a16="http://schemas.microsoft.com/office/drawing/2014/main" id="{C314E26E-8552-40EE-97F0-FCEB035379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6952" y="88727"/>
            <a:ext cx="4676044" cy="2135649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47" name="Picture Placeholder 5">
            <a:extLst>
              <a:ext uri="{FF2B5EF4-FFF2-40B4-BE49-F238E27FC236}">
                <a16:creationId xmlns:a16="http://schemas.microsoft.com/office/drawing/2014/main" id="{47095C9B-3092-4F17-B874-C6CAB8499A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29264" y="88727"/>
            <a:ext cx="2294887" cy="4397481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48" name="Picture Placeholder 5">
            <a:extLst>
              <a:ext uri="{FF2B5EF4-FFF2-40B4-BE49-F238E27FC236}">
                <a16:creationId xmlns:a16="http://schemas.microsoft.com/office/drawing/2014/main" id="{DFDAEF52-D22B-4152-89F4-FC2FC78129A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940491" y="4622096"/>
            <a:ext cx="2294887" cy="2116237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49" name="Picture Placeholder 5">
            <a:extLst>
              <a:ext uri="{FF2B5EF4-FFF2-40B4-BE49-F238E27FC236}">
                <a16:creationId xmlns:a16="http://schemas.microsoft.com/office/drawing/2014/main" id="{869C5C53-6CD2-4ED1-8E29-F130751B490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70748" y="100302"/>
            <a:ext cx="2294887" cy="2116237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50" name="Picture Placeholder 5">
            <a:extLst>
              <a:ext uri="{FF2B5EF4-FFF2-40B4-BE49-F238E27FC236}">
                <a16:creationId xmlns:a16="http://schemas.microsoft.com/office/drawing/2014/main" id="{39F141C4-2028-4F78-82BF-B71DB4D730C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789560" y="100302"/>
            <a:ext cx="2294887" cy="2116237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51" name="Picture Placeholder 5">
            <a:extLst>
              <a:ext uri="{FF2B5EF4-FFF2-40B4-BE49-F238E27FC236}">
                <a16:creationId xmlns:a16="http://schemas.microsoft.com/office/drawing/2014/main" id="{63073B75-CBCB-425A-AABF-727287833A8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58824" y="2360265"/>
            <a:ext cx="2294887" cy="2116237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52" name="Picture Placeholder 5">
            <a:extLst>
              <a:ext uri="{FF2B5EF4-FFF2-40B4-BE49-F238E27FC236}">
                <a16:creationId xmlns:a16="http://schemas.microsoft.com/office/drawing/2014/main" id="{745C0BE8-750B-4030-8188-6CFDED6CC5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777636" y="2360265"/>
            <a:ext cx="2294887" cy="2116237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53" name="Picture Placeholder 5">
            <a:extLst>
              <a:ext uri="{FF2B5EF4-FFF2-40B4-BE49-F238E27FC236}">
                <a16:creationId xmlns:a16="http://schemas.microsoft.com/office/drawing/2014/main" id="{34D79023-E357-4EEE-9B44-37002BCB474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57417" y="4602684"/>
            <a:ext cx="4715105" cy="2135649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2037666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ny Overvie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47F35E01-B94F-4AE7-9A59-9F2287BAE7B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1742516"/>
            <a:ext cx="2697805" cy="45947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003E9C51-06B4-4E50-9CBD-3512D6B98A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7020" y="1742516"/>
            <a:ext cx="2697805" cy="45947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2963DF80-6838-4281-8616-855F224175E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65470" y="1742516"/>
            <a:ext cx="2697805" cy="45947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1B3F754C-2992-4927-83B1-96580F04ED8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03920" y="1742516"/>
            <a:ext cx="2697805" cy="45947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685322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C5A6A3-C6D9-73E8-844E-1F1F45979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97827D-05C4-F8DF-5BDA-8B8247DBB8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2F057-56D4-86BF-78E6-A63B9858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93951-10AB-D8C9-F64B-E8F52DDF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E23F5-F58D-2B84-AF6F-EAC920D50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25921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ny Overvie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A652012-F096-4D5A-B8A3-3313AF7987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EF055F06-F2F2-41E1-90AF-6A9CA00C176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70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358D2AF6-E244-4B76-B419-2355E0B4D3B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654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id="{4F4E1D8E-047F-4AFC-93A8-7C30AE6184C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039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0" name="Picture Placeholder 5">
            <a:extLst>
              <a:ext uri="{FF2B5EF4-FFF2-40B4-BE49-F238E27FC236}">
                <a16:creationId xmlns:a16="http://schemas.microsoft.com/office/drawing/2014/main" id="{26957D83-E845-43BC-A4F1-6C8318618C3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88570" y="4092632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1" name="Picture Placeholder 5">
            <a:extLst>
              <a:ext uri="{FF2B5EF4-FFF2-40B4-BE49-F238E27FC236}">
                <a16:creationId xmlns:a16="http://schemas.microsoft.com/office/drawing/2014/main" id="{9541E820-EAA2-420E-9258-8ED61BC2FAC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27020" y="4092632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2" name="Picture Placeholder 5">
            <a:extLst>
              <a:ext uri="{FF2B5EF4-FFF2-40B4-BE49-F238E27FC236}">
                <a16:creationId xmlns:a16="http://schemas.microsoft.com/office/drawing/2014/main" id="{E845D6CC-5534-46E0-8C12-EAA544716E4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65470" y="4092632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3" name="Picture Placeholder 5">
            <a:extLst>
              <a:ext uri="{FF2B5EF4-FFF2-40B4-BE49-F238E27FC236}">
                <a16:creationId xmlns:a16="http://schemas.microsoft.com/office/drawing/2014/main" id="{14FE8136-E2DE-476E-B22A-A1BA015A92B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003920" y="4092632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63164414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ny Nam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63BE7467-17A4-48AD-AD23-8F5B7D78D02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48895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215403402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ny Nam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63BE7467-17A4-48AD-AD23-8F5B7D78D02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48768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21427433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58C30A5B-9ABD-4A54-A8B8-FBEAAD0C9D4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29951" y="1017725"/>
            <a:ext cx="10332098" cy="23398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583528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58C30A5B-9ABD-4A54-A8B8-FBEAAD0C9D4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997416564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5AC70F4-E565-4A37-8E46-2B8C546F62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512769" y="845768"/>
            <a:ext cx="2468495" cy="2468880"/>
          </a:xfrm>
          <a:custGeom>
            <a:avLst/>
            <a:gdLst>
              <a:gd name="connsiteX0" fmla="*/ 2032405 w 2032406"/>
              <a:gd name="connsiteY0" fmla="*/ 0 h 2033462"/>
              <a:gd name="connsiteX1" fmla="*/ 2032405 w 2032406"/>
              <a:gd name="connsiteY1" fmla="*/ 993220 h 2033462"/>
              <a:gd name="connsiteX2" fmla="*/ 2032405 w 2032406"/>
              <a:gd name="connsiteY2" fmla="*/ 1073682 h 2033462"/>
              <a:gd name="connsiteX3" fmla="*/ 2032406 w 2032406"/>
              <a:gd name="connsiteY3" fmla="*/ 1073682 h 2033462"/>
              <a:gd name="connsiteX4" fmla="*/ 2032406 w 2032406"/>
              <a:gd name="connsiteY4" fmla="*/ 1242628 h 2033462"/>
              <a:gd name="connsiteX5" fmla="*/ 2032406 w 2032406"/>
              <a:gd name="connsiteY5" fmla="*/ 1390485 h 2033462"/>
              <a:gd name="connsiteX6" fmla="*/ 2032406 w 2032406"/>
              <a:gd name="connsiteY6" fmla="*/ 1518658 h 2033462"/>
              <a:gd name="connsiteX7" fmla="*/ 2032406 w 2032406"/>
              <a:gd name="connsiteY7" fmla="*/ 1628555 h 2033462"/>
              <a:gd name="connsiteX8" fmla="*/ 2032406 w 2032406"/>
              <a:gd name="connsiteY8" fmla="*/ 1721580 h 2033462"/>
              <a:gd name="connsiteX9" fmla="*/ 2032406 w 2032406"/>
              <a:gd name="connsiteY9" fmla="*/ 1799141 h 2033462"/>
              <a:gd name="connsiteX10" fmla="*/ 2032406 w 2032406"/>
              <a:gd name="connsiteY10" fmla="*/ 1862642 h 2033462"/>
              <a:gd name="connsiteX11" fmla="*/ 2032406 w 2032406"/>
              <a:gd name="connsiteY11" fmla="*/ 1913490 h 2033462"/>
              <a:gd name="connsiteX12" fmla="*/ 2032406 w 2032406"/>
              <a:gd name="connsiteY12" fmla="*/ 1953090 h 2033462"/>
              <a:gd name="connsiteX13" fmla="*/ 2032406 w 2032406"/>
              <a:gd name="connsiteY13" fmla="*/ 1982849 h 2033462"/>
              <a:gd name="connsiteX14" fmla="*/ 2032406 w 2032406"/>
              <a:gd name="connsiteY14" fmla="*/ 2004172 h 2033462"/>
              <a:gd name="connsiteX15" fmla="*/ 2032406 w 2032406"/>
              <a:gd name="connsiteY15" fmla="*/ 2018466 h 2033462"/>
              <a:gd name="connsiteX16" fmla="*/ 2032406 w 2032406"/>
              <a:gd name="connsiteY16" fmla="*/ 2031588 h 2033462"/>
              <a:gd name="connsiteX17" fmla="*/ 2032406 w 2032406"/>
              <a:gd name="connsiteY17" fmla="*/ 2033462 h 2033462"/>
              <a:gd name="connsiteX18" fmla="*/ 1924268 w 2032406"/>
              <a:gd name="connsiteY18" fmla="*/ 2033462 h 2033462"/>
              <a:gd name="connsiteX19" fmla="*/ 1824574 w 2032406"/>
              <a:gd name="connsiteY19" fmla="*/ 2033462 h 2033462"/>
              <a:gd name="connsiteX20" fmla="*/ 1732981 w 2032406"/>
              <a:gd name="connsiteY20" fmla="*/ 2033462 h 2033462"/>
              <a:gd name="connsiteX21" fmla="*/ 1649145 w 2032406"/>
              <a:gd name="connsiteY21" fmla="*/ 2033462 h 2033462"/>
              <a:gd name="connsiteX22" fmla="*/ 1503371 w 2032406"/>
              <a:gd name="connsiteY22" fmla="*/ 2033462 h 2033462"/>
              <a:gd name="connsiteX23" fmla="*/ 1384508 w 2032406"/>
              <a:gd name="connsiteY23" fmla="*/ 2033462 h 2033462"/>
              <a:gd name="connsiteX24" fmla="*/ 1313344 w 2032406"/>
              <a:gd name="connsiteY24" fmla="*/ 2033462 h 2033462"/>
              <a:gd name="connsiteX25" fmla="*/ 1306948 w 2032406"/>
              <a:gd name="connsiteY25" fmla="*/ 2033462 h 2033462"/>
              <a:gd name="connsiteX26" fmla="*/ 1243446 w 2032406"/>
              <a:gd name="connsiteY26" fmla="*/ 2033462 h 2033462"/>
              <a:gd name="connsiteX27" fmla="*/ 1194026 w 2032406"/>
              <a:gd name="connsiteY27" fmla="*/ 2033462 h 2033462"/>
              <a:gd name="connsiteX28" fmla="*/ 1192599 w 2032406"/>
              <a:gd name="connsiteY28" fmla="*/ 2033462 h 2033462"/>
              <a:gd name="connsiteX29" fmla="*/ 1152999 w 2032406"/>
              <a:gd name="connsiteY29" fmla="*/ 2033462 h 2033462"/>
              <a:gd name="connsiteX30" fmla="*/ 1123240 w 2032406"/>
              <a:gd name="connsiteY30" fmla="*/ 2033462 h 2033462"/>
              <a:gd name="connsiteX31" fmla="*/ 1101917 w 2032406"/>
              <a:gd name="connsiteY31" fmla="*/ 2033462 h 2033462"/>
              <a:gd name="connsiteX32" fmla="*/ 1087623 w 2032406"/>
              <a:gd name="connsiteY32" fmla="*/ 2033462 h 2033462"/>
              <a:gd name="connsiteX33" fmla="*/ 1082162 w 2032406"/>
              <a:gd name="connsiteY33" fmla="*/ 2033462 h 2033462"/>
              <a:gd name="connsiteX34" fmla="*/ 1074501 w 2032406"/>
              <a:gd name="connsiteY34" fmla="*/ 2033462 h 2033462"/>
              <a:gd name="connsiteX35" fmla="*/ 1072626 w 2032406"/>
              <a:gd name="connsiteY35" fmla="*/ 2033462 h 2033462"/>
              <a:gd name="connsiteX36" fmla="*/ 879838 w 2032406"/>
              <a:gd name="connsiteY36" fmla="*/ 2033462 h 2033462"/>
              <a:gd name="connsiteX37" fmla="*/ 724964 w 2032406"/>
              <a:gd name="connsiteY37" fmla="*/ 2033462 h 2033462"/>
              <a:gd name="connsiteX38" fmla="*/ 589423 w 2032406"/>
              <a:gd name="connsiteY38" fmla="*/ 2033462 h 2033462"/>
              <a:gd name="connsiteX39" fmla="*/ 471925 w 2032406"/>
              <a:gd name="connsiteY39" fmla="*/ 2033462 h 2033462"/>
              <a:gd name="connsiteX40" fmla="*/ 371182 w 2032406"/>
              <a:gd name="connsiteY40" fmla="*/ 2033462 h 2033462"/>
              <a:gd name="connsiteX41" fmla="*/ 285904 w 2032406"/>
              <a:gd name="connsiteY41" fmla="*/ 2033462 h 2033462"/>
              <a:gd name="connsiteX42" fmla="*/ 214804 w 2032406"/>
              <a:gd name="connsiteY42" fmla="*/ 2033462 h 2033462"/>
              <a:gd name="connsiteX43" fmla="*/ 156592 w 2032406"/>
              <a:gd name="connsiteY43" fmla="*/ 2033462 h 2033462"/>
              <a:gd name="connsiteX44" fmla="*/ 109980 w 2032406"/>
              <a:gd name="connsiteY44" fmla="*/ 2033462 h 2033462"/>
              <a:gd name="connsiteX45" fmla="*/ 73678 w 2032406"/>
              <a:gd name="connsiteY45" fmla="*/ 2033462 h 2033462"/>
              <a:gd name="connsiteX46" fmla="*/ 46398 w 2032406"/>
              <a:gd name="connsiteY46" fmla="*/ 2033462 h 2033462"/>
              <a:gd name="connsiteX47" fmla="*/ 26851 w 2032406"/>
              <a:gd name="connsiteY47" fmla="*/ 2033462 h 2033462"/>
              <a:gd name="connsiteX48" fmla="*/ 13748 w 2032406"/>
              <a:gd name="connsiteY48" fmla="*/ 2033462 h 2033462"/>
              <a:gd name="connsiteX49" fmla="*/ 1719 w 2032406"/>
              <a:gd name="connsiteY49" fmla="*/ 2033462 h 2033462"/>
              <a:gd name="connsiteX50" fmla="*/ 0 w 2032406"/>
              <a:gd name="connsiteY50" fmla="*/ 2033462 h 2033462"/>
              <a:gd name="connsiteX51" fmla="*/ 2032405 w 2032406"/>
              <a:gd name="connsiteY51" fmla="*/ 0 h 203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2032406" h="2033462">
                <a:moveTo>
                  <a:pt x="2032405" y="0"/>
                </a:moveTo>
                <a:cubicBezTo>
                  <a:pt x="2032405" y="492760"/>
                  <a:pt x="2032405" y="800735"/>
                  <a:pt x="2032405" y="993220"/>
                </a:cubicBezTo>
                <a:lnTo>
                  <a:pt x="2032405" y="1073682"/>
                </a:lnTo>
                <a:lnTo>
                  <a:pt x="2032406" y="1073682"/>
                </a:lnTo>
                <a:lnTo>
                  <a:pt x="2032406" y="1242628"/>
                </a:lnTo>
                <a:lnTo>
                  <a:pt x="2032406" y="1390485"/>
                </a:lnTo>
                <a:lnTo>
                  <a:pt x="2032406" y="1518658"/>
                </a:lnTo>
                <a:lnTo>
                  <a:pt x="2032406" y="1628555"/>
                </a:lnTo>
                <a:lnTo>
                  <a:pt x="2032406" y="1721580"/>
                </a:lnTo>
                <a:lnTo>
                  <a:pt x="2032406" y="1799141"/>
                </a:lnTo>
                <a:lnTo>
                  <a:pt x="2032406" y="1862642"/>
                </a:lnTo>
                <a:lnTo>
                  <a:pt x="2032406" y="1913490"/>
                </a:lnTo>
                <a:lnTo>
                  <a:pt x="2032406" y="1953090"/>
                </a:lnTo>
                <a:lnTo>
                  <a:pt x="2032406" y="1982849"/>
                </a:lnTo>
                <a:lnTo>
                  <a:pt x="2032406" y="2004172"/>
                </a:lnTo>
                <a:lnTo>
                  <a:pt x="2032406" y="2018466"/>
                </a:lnTo>
                <a:lnTo>
                  <a:pt x="2032406" y="2031588"/>
                </a:lnTo>
                <a:lnTo>
                  <a:pt x="2032406" y="2033462"/>
                </a:lnTo>
                <a:lnTo>
                  <a:pt x="1924268" y="2033462"/>
                </a:lnTo>
                <a:lnTo>
                  <a:pt x="1824574" y="2033462"/>
                </a:lnTo>
                <a:lnTo>
                  <a:pt x="1732981" y="2033462"/>
                </a:lnTo>
                <a:lnTo>
                  <a:pt x="1649145" y="2033462"/>
                </a:lnTo>
                <a:lnTo>
                  <a:pt x="1503371" y="2033462"/>
                </a:lnTo>
                <a:lnTo>
                  <a:pt x="1384508" y="2033462"/>
                </a:lnTo>
                <a:lnTo>
                  <a:pt x="1313344" y="2033462"/>
                </a:lnTo>
                <a:lnTo>
                  <a:pt x="1306948" y="2033462"/>
                </a:lnTo>
                <a:lnTo>
                  <a:pt x="1243446" y="2033462"/>
                </a:lnTo>
                <a:lnTo>
                  <a:pt x="1194026" y="2033462"/>
                </a:lnTo>
                <a:lnTo>
                  <a:pt x="1192599" y="2033462"/>
                </a:lnTo>
                <a:lnTo>
                  <a:pt x="1152999" y="2033462"/>
                </a:lnTo>
                <a:lnTo>
                  <a:pt x="1123240" y="2033462"/>
                </a:lnTo>
                <a:lnTo>
                  <a:pt x="1101917" y="2033462"/>
                </a:lnTo>
                <a:lnTo>
                  <a:pt x="1087623" y="2033462"/>
                </a:lnTo>
                <a:lnTo>
                  <a:pt x="1082162" y="2033462"/>
                </a:lnTo>
                <a:lnTo>
                  <a:pt x="1074501" y="2033462"/>
                </a:lnTo>
                <a:lnTo>
                  <a:pt x="1072626" y="2033462"/>
                </a:lnTo>
                <a:lnTo>
                  <a:pt x="879838" y="2033462"/>
                </a:lnTo>
                <a:lnTo>
                  <a:pt x="724964" y="2033462"/>
                </a:lnTo>
                <a:lnTo>
                  <a:pt x="589423" y="2033462"/>
                </a:lnTo>
                <a:lnTo>
                  <a:pt x="471925" y="2033462"/>
                </a:lnTo>
                <a:lnTo>
                  <a:pt x="371182" y="2033462"/>
                </a:lnTo>
                <a:lnTo>
                  <a:pt x="285904" y="2033462"/>
                </a:lnTo>
                <a:lnTo>
                  <a:pt x="214804" y="2033462"/>
                </a:lnTo>
                <a:lnTo>
                  <a:pt x="156592" y="2033462"/>
                </a:lnTo>
                <a:lnTo>
                  <a:pt x="109980" y="2033462"/>
                </a:lnTo>
                <a:lnTo>
                  <a:pt x="73678" y="2033462"/>
                </a:lnTo>
                <a:lnTo>
                  <a:pt x="46398" y="2033462"/>
                </a:lnTo>
                <a:lnTo>
                  <a:pt x="26851" y="2033462"/>
                </a:lnTo>
                <a:lnTo>
                  <a:pt x="13748" y="2033462"/>
                </a:lnTo>
                <a:lnTo>
                  <a:pt x="1719" y="2033462"/>
                </a:lnTo>
                <a:lnTo>
                  <a:pt x="0" y="2033462"/>
                </a:lnTo>
                <a:cubicBezTo>
                  <a:pt x="44412" y="931033"/>
                  <a:pt x="930549" y="44436"/>
                  <a:pt x="203240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6513C730-5ACF-4B02-8DF9-722D66444C8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2312" y="845768"/>
            <a:ext cx="2468880" cy="2468880"/>
          </a:xfrm>
          <a:custGeom>
            <a:avLst/>
            <a:gdLst>
              <a:gd name="connsiteX0" fmla="*/ 1 w 2032406"/>
              <a:gd name="connsiteY0" fmla="*/ 0 h 2033462"/>
              <a:gd name="connsiteX1" fmla="*/ 2032406 w 2032406"/>
              <a:gd name="connsiteY1" fmla="*/ 2033462 h 2033462"/>
              <a:gd name="connsiteX2" fmla="*/ 1913088 w 2032406"/>
              <a:gd name="connsiteY2" fmla="*/ 2033462 h 2033462"/>
              <a:gd name="connsiteX3" fmla="*/ 1801224 w 2032406"/>
              <a:gd name="connsiteY3" fmla="*/ 2033462 h 2033462"/>
              <a:gd name="connsiteX4" fmla="*/ 1598900 w 2032406"/>
              <a:gd name="connsiteY4" fmla="*/ 2033462 h 2033462"/>
              <a:gd name="connsiteX5" fmla="*/ 1423510 w 2032406"/>
              <a:gd name="connsiteY5" fmla="*/ 2033462 h 2033462"/>
              <a:gd name="connsiteX6" fmla="*/ 1273129 w 2032406"/>
              <a:gd name="connsiteY6" fmla="*/ 2033462 h 2033462"/>
              <a:gd name="connsiteX7" fmla="*/ 1154851 w 2032406"/>
              <a:gd name="connsiteY7" fmla="*/ 2033462 h 2033462"/>
              <a:gd name="connsiteX8" fmla="*/ 1145835 w 2032406"/>
              <a:gd name="connsiteY8" fmla="*/ 2033462 h 2033462"/>
              <a:gd name="connsiteX9" fmla="*/ 1039703 w 2032406"/>
              <a:gd name="connsiteY9" fmla="*/ 2033462 h 2033462"/>
              <a:gd name="connsiteX10" fmla="*/ 952809 w 2032406"/>
              <a:gd name="connsiteY10" fmla="*/ 2033462 h 2033462"/>
              <a:gd name="connsiteX11" fmla="*/ 951568 w 2032406"/>
              <a:gd name="connsiteY11" fmla="*/ 2033462 h 2033462"/>
              <a:gd name="connsiteX12" fmla="*/ 883230 w 2032406"/>
              <a:gd name="connsiteY12" fmla="*/ 2033462 h 2033462"/>
              <a:gd name="connsiteX13" fmla="*/ 829042 w 2032406"/>
              <a:gd name="connsiteY13" fmla="*/ 2033462 h 2033462"/>
              <a:gd name="connsiteX14" fmla="*/ 788321 w 2032406"/>
              <a:gd name="connsiteY14" fmla="*/ 2033462 h 2033462"/>
              <a:gd name="connsiteX15" fmla="*/ 773660 w 2032406"/>
              <a:gd name="connsiteY15" fmla="*/ 2033462 h 2033462"/>
              <a:gd name="connsiteX16" fmla="*/ 759142 w 2032406"/>
              <a:gd name="connsiteY16" fmla="*/ 2033462 h 2033462"/>
              <a:gd name="connsiteX17" fmla="*/ 739583 w 2032406"/>
              <a:gd name="connsiteY17" fmla="*/ 2033462 h 2033462"/>
              <a:gd name="connsiteX18" fmla="*/ 727720 w 2032406"/>
              <a:gd name="connsiteY18" fmla="*/ 2033462 h 2033462"/>
              <a:gd name="connsiteX19" fmla="*/ 721627 w 2032406"/>
              <a:gd name="connsiteY19" fmla="*/ 2033462 h 2033462"/>
              <a:gd name="connsiteX20" fmla="*/ 719062 w 2032406"/>
              <a:gd name="connsiteY20" fmla="*/ 2033462 h 2033462"/>
              <a:gd name="connsiteX21" fmla="*/ 619436 w 2032406"/>
              <a:gd name="connsiteY21" fmla="*/ 2033462 h 2033462"/>
              <a:gd name="connsiteX22" fmla="*/ 510400 w 2032406"/>
              <a:gd name="connsiteY22" fmla="*/ 2033462 h 2033462"/>
              <a:gd name="connsiteX23" fmla="*/ 414974 w 2032406"/>
              <a:gd name="connsiteY23" fmla="*/ 2033462 h 2033462"/>
              <a:gd name="connsiteX24" fmla="*/ 332251 w 2032406"/>
              <a:gd name="connsiteY24" fmla="*/ 2033462 h 2033462"/>
              <a:gd name="connsiteX25" fmla="*/ 261325 w 2032406"/>
              <a:gd name="connsiteY25" fmla="*/ 2033462 h 2033462"/>
              <a:gd name="connsiteX26" fmla="*/ 201287 w 2032406"/>
              <a:gd name="connsiteY26" fmla="*/ 2033462 h 2033462"/>
              <a:gd name="connsiteX27" fmla="*/ 151230 w 2032406"/>
              <a:gd name="connsiteY27" fmla="*/ 2033462 h 2033462"/>
              <a:gd name="connsiteX28" fmla="*/ 110246 w 2032406"/>
              <a:gd name="connsiteY28" fmla="*/ 2033462 h 2033462"/>
              <a:gd name="connsiteX29" fmla="*/ 77430 w 2032406"/>
              <a:gd name="connsiteY29" fmla="*/ 2033462 h 2033462"/>
              <a:gd name="connsiteX30" fmla="*/ 32666 w 2032406"/>
              <a:gd name="connsiteY30" fmla="*/ 2033462 h 2033462"/>
              <a:gd name="connsiteX31" fmla="*/ 9679 w 2032406"/>
              <a:gd name="connsiteY31" fmla="*/ 2033462 h 2033462"/>
              <a:gd name="connsiteX32" fmla="*/ 1210 w 2032406"/>
              <a:gd name="connsiteY32" fmla="*/ 2033462 h 2033462"/>
              <a:gd name="connsiteX33" fmla="*/ 0 w 2032406"/>
              <a:gd name="connsiteY33" fmla="*/ 2033462 h 2033462"/>
              <a:gd name="connsiteX34" fmla="*/ 0 w 2032406"/>
              <a:gd name="connsiteY34" fmla="*/ 1830179 h 2033462"/>
              <a:gd name="connsiteX35" fmla="*/ 0 w 2032406"/>
              <a:gd name="connsiteY35" fmla="*/ 1652271 h 2033462"/>
              <a:gd name="connsiteX36" fmla="*/ 0 w 2032406"/>
              <a:gd name="connsiteY36" fmla="*/ 1498047 h 2033462"/>
              <a:gd name="connsiteX37" fmla="*/ 0 w 2032406"/>
              <a:gd name="connsiteY37" fmla="*/ 1365814 h 2033462"/>
              <a:gd name="connsiteX38" fmla="*/ 0 w 2032406"/>
              <a:gd name="connsiteY38" fmla="*/ 1253881 h 2033462"/>
              <a:gd name="connsiteX39" fmla="*/ 0 w 2032406"/>
              <a:gd name="connsiteY39" fmla="*/ 1160557 h 2033462"/>
              <a:gd name="connsiteX40" fmla="*/ 0 w 2032406"/>
              <a:gd name="connsiteY40" fmla="*/ 1084150 h 2033462"/>
              <a:gd name="connsiteX41" fmla="*/ 0 w 2032406"/>
              <a:gd name="connsiteY41" fmla="*/ 1022968 h 2033462"/>
              <a:gd name="connsiteX42" fmla="*/ 0 w 2032406"/>
              <a:gd name="connsiteY42" fmla="*/ 975319 h 2033462"/>
              <a:gd name="connsiteX43" fmla="*/ 0 w 2032406"/>
              <a:gd name="connsiteY43" fmla="*/ 939512 h 2033462"/>
              <a:gd name="connsiteX44" fmla="*/ 0 w 2032406"/>
              <a:gd name="connsiteY44" fmla="*/ 913855 h 2033462"/>
              <a:gd name="connsiteX45" fmla="*/ 0 w 2032406"/>
              <a:gd name="connsiteY45" fmla="*/ 896656 h 2033462"/>
              <a:gd name="connsiteX46" fmla="*/ 0 w 2032406"/>
              <a:gd name="connsiteY46" fmla="*/ 880867 h 2033462"/>
              <a:gd name="connsiteX47" fmla="*/ 0 w 2032406"/>
              <a:gd name="connsiteY47" fmla="*/ 878611 h 2033462"/>
              <a:gd name="connsiteX48" fmla="*/ 1 w 2032406"/>
              <a:gd name="connsiteY48" fmla="*/ 878611 h 2033462"/>
              <a:gd name="connsiteX49" fmla="*/ 1 w 2032406"/>
              <a:gd name="connsiteY49" fmla="*/ 704814 h 2033462"/>
              <a:gd name="connsiteX50" fmla="*/ 1 w 2032406"/>
              <a:gd name="connsiteY50" fmla="*/ 0 h 203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032406" h="2033462">
                <a:moveTo>
                  <a:pt x="1" y="0"/>
                </a:moveTo>
                <a:cubicBezTo>
                  <a:pt x="1101857" y="44436"/>
                  <a:pt x="1987994" y="931034"/>
                  <a:pt x="2032406" y="2033462"/>
                </a:cubicBezTo>
                <a:lnTo>
                  <a:pt x="1913088" y="2033462"/>
                </a:lnTo>
                <a:lnTo>
                  <a:pt x="1801224" y="2033462"/>
                </a:lnTo>
                <a:lnTo>
                  <a:pt x="1598900" y="2033462"/>
                </a:lnTo>
                <a:lnTo>
                  <a:pt x="1423510" y="2033462"/>
                </a:lnTo>
                <a:lnTo>
                  <a:pt x="1273129" y="2033462"/>
                </a:lnTo>
                <a:lnTo>
                  <a:pt x="1154851" y="2033462"/>
                </a:lnTo>
                <a:lnTo>
                  <a:pt x="1145835" y="2033462"/>
                </a:lnTo>
                <a:lnTo>
                  <a:pt x="1039703" y="2033462"/>
                </a:lnTo>
                <a:lnTo>
                  <a:pt x="952809" y="2033462"/>
                </a:lnTo>
                <a:lnTo>
                  <a:pt x="951568" y="2033462"/>
                </a:lnTo>
                <a:lnTo>
                  <a:pt x="883230" y="2033462"/>
                </a:lnTo>
                <a:lnTo>
                  <a:pt x="829042" y="2033462"/>
                </a:lnTo>
                <a:lnTo>
                  <a:pt x="788321" y="2033462"/>
                </a:lnTo>
                <a:lnTo>
                  <a:pt x="773660" y="2033462"/>
                </a:lnTo>
                <a:lnTo>
                  <a:pt x="759142" y="2033462"/>
                </a:lnTo>
                <a:lnTo>
                  <a:pt x="739583" y="2033462"/>
                </a:lnTo>
                <a:lnTo>
                  <a:pt x="727720" y="2033462"/>
                </a:lnTo>
                <a:lnTo>
                  <a:pt x="721627" y="2033462"/>
                </a:lnTo>
                <a:lnTo>
                  <a:pt x="719062" y="2033462"/>
                </a:lnTo>
                <a:lnTo>
                  <a:pt x="619436" y="2033462"/>
                </a:lnTo>
                <a:lnTo>
                  <a:pt x="510400" y="2033462"/>
                </a:lnTo>
                <a:lnTo>
                  <a:pt x="414974" y="2033462"/>
                </a:lnTo>
                <a:lnTo>
                  <a:pt x="332251" y="2033462"/>
                </a:lnTo>
                <a:lnTo>
                  <a:pt x="261325" y="2033462"/>
                </a:lnTo>
                <a:lnTo>
                  <a:pt x="201287" y="2033462"/>
                </a:lnTo>
                <a:lnTo>
                  <a:pt x="151230" y="2033462"/>
                </a:lnTo>
                <a:lnTo>
                  <a:pt x="110246" y="2033462"/>
                </a:lnTo>
                <a:lnTo>
                  <a:pt x="77430" y="2033462"/>
                </a:lnTo>
                <a:lnTo>
                  <a:pt x="32666" y="2033462"/>
                </a:lnTo>
                <a:lnTo>
                  <a:pt x="9679" y="2033462"/>
                </a:lnTo>
                <a:lnTo>
                  <a:pt x="1210" y="2033462"/>
                </a:lnTo>
                <a:lnTo>
                  <a:pt x="0" y="2033462"/>
                </a:lnTo>
                <a:lnTo>
                  <a:pt x="0" y="1830179"/>
                </a:lnTo>
                <a:lnTo>
                  <a:pt x="0" y="1652271"/>
                </a:lnTo>
                <a:lnTo>
                  <a:pt x="0" y="1498047"/>
                </a:lnTo>
                <a:lnTo>
                  <a:pt x="0" y="1365814"/>
                </a:lnTo>
                <a:lnTo>
                  <a:pt x="0" y="1253881"/>
                </a:lnTo>
                <a:lnTo>
                  <a:pt x="0" y="1160557"/>
                </a:lnTo>
                <a:lnTo>
                  <a:pt x="0" y="1084150"/>
                </a:lnTo>
                <a:lnTo>
                  <a:pt x="0" y="1022968"/>
                </a:lnTo>
                <a:lnTo>
                  <a:pt x="0" y="975319"/>
                </a:lnTo>
                <a:lnTo>
                  <a:pt x="0" y="939512"/>
                </a:lnTo>
                <a:lnTo>
                  <a:pt x="0" y="913855"/>
                </a:lnTo>
                <a:lnTo>
                  <a:pt x="0" y="896656"/>
                </a:lnTo>
                <a:lnTo>
                  <a:pt x="0" y="880867"/>
                </a:lnTo>
                <a:lnTo>
                  <a:pt x="0" y="878611"/>
                </a:lnTo>
                <a:lnTo>
                  <a:pt x="1" y="878611"/>
                </a:lnTo>
                <a:lnTo>
                  <a:pt x="1" y="704814"/>
                </a:ln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CCA6AF4E-06FB-43C2-9760-D9F4B49E28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12769" y="3518447"/>
            <a:ext cx="2468880" cy="2468880"/>
          </a:xfrm>
          <a:custGeom>
            <a:avLst/>
            <a:gdLst>
              <a:gd name="connsiteX0" fmla="*/ 0 w 2032406"/>
              <a:gd name="connsiteY0" fmla="*/ 0 h 2033462"/>
              <a:gd name="connsiteX1" fmla="*/ 176167 w 2032406"/>
              <a:gd name="connsiteY1" fmla="*/ 0 h 2033462"/>
              <a:gd name="connsiteX2" fmla="*/ 335831 w 2032406"/>
              <a:gd name="connsiteY2" fmla="*/ 0 h 2033462"/>
              <a:gd name="connsiteX3" fmla="*/ 479804 w 2032406"/>
              <a:gd name="connsiteY3" fmla="*/ 0 h 2033462"/>
              <a:gd name="connsiteX4" fmla="*/ 608897 w 2032406"/>
              <a:gd name="connsiteY4" fmla="*/ 0 h 2033462"/>
              <a:gd name="connsiteX5" fmla="*/ 723922 w 2032406"/>
              <a:gd name="connsiteY5" fmla="*/ 0 h 2033462"/>
              <a:gd name="connsiteX6" fmla="*/ 825690 w 2032406"/>
              <a:gd name="connsiteY6" fmla="*/ 0 h 2033462"/>
              <a:gd name="connsiteX7" fmla="*/ 915013 w 2032406"/>
              <a:gd name="connsiteY7" fmla="*/ 0 h 2033462"/>
              <a:gd name="connsiteX8" fmla="*/ 992703 w 2032406"/>
              <a:gd name="connsiteY8" fmla="*/ 0 h 2033462"/>
              <a:gd name="connsiteX9" fmla="*/ 1078722 w 2032406"/>
              <a:gd name="connsiteY9" fmla="*/ 0 h 2033462"/>
              <a:gd name="connsiteX10" fmla="*/ 1079597 w 2032406"/>
              <a:gd name="connsiteY10" fmla="*/ 0 h 2033462"/>
              <a:gd name="connsiteX11" fmla="*/ 1149176 w 2032406"/>
              <a:gd name="connsiteY11" fmla="*/ 0 h 2033462"/>
              <a:gd name="connsiteX12" fmla="*/ 1203365 w 2032406"/>
              <a:gd name="connsiteY12" fmla="*/ 0 h 2033462"/>
              <a:gd name="connsiteX13" fmla="*/ 1244086 w 2032406"/>
              <a:gd name="connsiteY13" fmla="*/ 0 h 2033462"/>
              <a:gd name="connsiteX14" fmla="*/ 1273264 w 2032406"/>
              <a:gd name="connsiteY14" fmla="*/ 0 h 2033462"/>
              <a:gd name="connsiteX15" fmla="*/ 1292823 w 2032406"/>
              <a:gd name="connsiteY15" fmla="*/ 0 h 2033462"/>
              <a:gd name="connsiteX16" fmla="*/ 1304687 w 2032406"/>
              <a:gd name="connsiteY16" fmla="*/ 0 h 2033462"/>
              <a:gd name="connsiteX17" fmla="*/ 1310779 w 2032406"/>
              <a:gd name="connsiteY17" fmla="*/ 0 h 2033462"/>
              <a:gd name="connsiteX18" fmla="*/ 1313344 w 2032406"/>
              <a:gd name="connsiteY18" fmla="*/ 0 h 2033462"/>
              <a:gd name="connsiteX19" fmla="*/ 2032406 w 2032406"/>
              <a:gd name="connsiteY19" fmla="*/ 0 h 2033462"/>
              <a:gd name="connsiteX20" fmla="*/ 2032406 w 2032406"/>
              <a:gd name="connsiteY20" fmla="*/ 167873 h 2033462"/>
              <a:gd name="connsiteX21" fmla="*/ 2032406 w 2032406"/>
              <a:gd name="connsiteY21" fmla="*/ 314791 h 2033462"/>
              <a:gd name="connsiteX22" fmla="*/ 2032406 w 2032406"/>
              <a:gd name="connsiteY22" fmla="*/ 442150 h 2033462"/>
              <a:gd name="connsiteX23" fmla="*/ 2032406 w 2032406"/>
              <a:gd name="connsiteY23" fmla="*/ 551349 h 2033462"/>
              <a:gd name="connsiteX24" fmla="*/ 2032406 w 2032406"/>
              <a:gd name="connsiteY24" fmla="*/ 643784 h 2033462"/>
              <a:gd name="connsiteX25" fmla="*/ 2032406 w 2032406"/>
              <a:gd name="connsiteY25" fmla="*/ 720851 h 2033462"/>
              <a:gd name="connsiteX26" fmla="*/ 2032406 w 2032406"/>
              <a:gd name="connsiteY26" fmla="*/ 783949 h 2033462"/>
              <a:gd name="connsiteX27" fmla="*/ 2032406 w 2032406"/>
              <a:gd name="connsiteY27" fmla="*/ 834474 h 2033462"/>
              <a:gd name="connsiteX28" fmla="*/ 2032406 w 2032406"/>
              <a:gd name="connsiteY28" fmla="*/ 873823 h 2033462"/>
              <a:gd name="connsiteX29" fmla="*/ 2032406 w 2032406"/>
              <a:gd name="connsiteY29" fmla="*/ 903392 h 2033462"/>
              <a:gd name="connsiteX30" fmla="*/ 2032406 w 2032406"/>
              <a:gd name="connsiteY30" fmla="*/ 924580 h 2033462"/>
              <a:gd name="connsiteX31" fmla="*/ 2032406 w 2032406"/>
              <a:gd name="connsiteY31" fmla="*/ 938783 h 2033462"/>
              <a:gd name="connsiteX32" fmla="*/ 2032406 w 2032406"/>
              <a:gd name="connsiteY32" fmla="*/ 951822 h 2033462"/>
              <a:gd name="connsiteX33" fmla="*/ 2032406 w 2032406"/>
              <a:gd name="connsiteY33" fmla="*/ 953684 h 2033462"/>
              <a:gd name="connsiteX34" fmla="*/ 2032405 w 2032406"/>
              <a:gd name="connsiteY34" fmla="*/ 953684 h 2033462"/>
              <a:gd name="connsiteX35" fmla="*/ 2032405 w 2032406"/>
              <a:gd name="connsiteY35" fmla="*/ 1153167 h 2033462"/>
              <a:gd name="connsiteX36" fmla="*/ 2032405 w 2032406"/>
              <a:gd name="connsiteY36" fmla="*/ 2033462 h 2033462"/>
              <a:gd name="connsiteX37" fmla="*/ 0 w 2032406"/>
              <a:gd name="connsiteY37" fmla="*/ 0 h 203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32406" h="2033462">
                <a:moveTo>
                  <a:pt x="0" y="0"/>
                </a:moveTo>
                <a:lnTo>
                  <a:pt x="176167" y="0"/>
                </a:lnTo>
                <a:lnTo>
                  <a:pt x="335831" y="0"/>
                </a:lnTo>
                <a:lnTo>
                  <a:pt x="479804" y="0"/>
                </a:lnTo>
                <a:lnTo>
                  <a:pt x="608897" y="0"/>
                </a:lnTo>
                <a:lnTo>
                  <a:pt x="723922" y="0"/>
                </a:lnTo>
                <a:lnTo>
                  <a:pt x="825690" y="0"/>
                </a:lnTo>
                <a:lnTo>
                  <a:pt x="915013" y="0"/>
                </a:lnTo>
                <a:lnTo>
                  <a:pt x="992703" y="0"/>
                </a:lnTo>
                <a:lnTo>
                  <a:pt x="1078722" y="0"/>
                </a:lnTo>
                <a:lnTo>
                  <a:pt x="1079597" y="0"/>
                </a:lnTo>
                <a:lnTo>
                  <a:pt x="1149176" y="0"/>
                </a:lnTo>
                <a:lnTo>
                  <a:pt x="1203365" y="0"/>
                </a:lnTo>
                <a:lnTo>
                  <a:pt x="1244086" y="0"/>
                </a:lnTo>
                <a:lnTo>
                  <a:pt x="1273264" y="0"/>
                </a:lnTo>
                <a:lnTo>
                  <a:pt x="1292823" y="0"/>
                </a:lnTo>
                <a:lnTo>
                  <a:pt x="1304687" y="0"/>
                </a:lnTo>
                <a:lnTo>
                  <a:pt x="1310779" y="0"/>
                </a:lnTo>
                <a:lnTo>
                  <a:pt x="1313344" y="0"/>
                </a:lnTo>
                <a:lnTo>
                  <a:pt x="2032406" y="0"/>
                </a:lnTo>
                <a:lnTo>
                  <a:pt x="2032406" y="167873"/>
                </a:lnTo>
                <a:lnTo>
                  <a:pt x="2032406" y="314791"/>
                </a:lnTo>
                <a:lnTo>
                  <a:pt x="2032406" y="442150"/>
                </a:lnTo>
                <a:lnTo>
                  <a:pt x="2032406" y="551349"/>
                </a:lnTo>
                <a:lnTo>
                  <a:pt x="2032406" y="643784"/>
                </a:lnTo>
                <a:lnTo>
                  <a:pt x="2032406" y="720851"/>
                </a:lnTo>
                <a:lnTo>
                  <a:pt x="2032406" y="783949"/>
                </a:lnTo>
                <a:lnTo>
                  <a:pt x="2032406" y="834474"/>
                </a:lnTo>
                <a:lnTo>
                  <a:pt x="2032406" y="873823"/>
                </a:lnTo>
                <a:lnTo>
                  <a:pt x="2032406" y="903392"/>
                </a:lnTo>
                <a:lnTo>
                  <a:pt x="2032406" y="924580"/>
                </a:lnTo>
                <a:lnTo>
                  <a:pt x="2032406" y="938783"/>
                </a:lnTo>
                <a:lnTo>
                  <a:pt x="2032406" y="951822"/>
                </a:lnTo>
                <a:lnTo>
                  <a:pt x="2032406" y="953684"/>
                </a:lnTo>
                <a:lnTo>
                  <a:pt x="2032405" y="953684"/>
                </a:lnTo>
                <a:lnTo>
                  <a:pt x="2032405" y="1153167"/>
                </a:lnTo>
                <a:cubicBezTo>
                  <a:pt x="2032405" y="2033462"/>
                  <a:pt x="2032405" y="2033462"/>
                  <a:pt x="2032405" y="2033462"/>
                </a:cubicBezTo>
                <a:cubicBezTo>
                  <a:pt x="930549" y="1989026"/>
                  <a:pt x="44412" y="1102429"/>
                  <a:pt x="0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51767ED8-61AC-4894-A3A5-FADD6AC2BA3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2312" y="3518447"/>
            <a:ext cx="2468880" cy="2468880"/>
          </a:xfrm>
          <a:custGeom>
            <a:avLst/>
            <a:gdLst>
              <a:gd name="connsiteX0" fmla="*/ 0 w 2032405"/>
              <a:gd name="connsiteY0" fmla="*/ 0 h 2033462"/>
              <a:gd name="connsiteX1" fmla="*/ 719061 w 2032405"/>
              <a:gd name="connsiteY1" fmla="*/ 0 h 2033462"/>
              <a:gd name="connsiteX2" fmla="*/ 999402 w 2032405"/>
              <a:gd name="connsiteY2" fmla="*/ 0 h 2033462"/>
              <a:gd name="connsiteX3" fmla="*/ 2032405 w 2032405"/>
              <a:gd name="connsiteY3" fmla="*/ 0 h 2033462"/>
              <a:gd name="connsiteX4" fmla="*/ 0 w 2032405"/>
              <a:gd name="connsiteY4" fmla="*/ 2033462 h 2033462"/>
              <a:gd name="connsiteX5" fmla="*/ 0 w 2032405"/>
              <a:gd name="connsiteY5" fmla="*/ 1040243 h 2033462"/>
              <a:gd name="connsiteX6" fmla="*/ 0 w 2032405"/>
              <a:gd name="connsiteY6" fmla="*/ 999402 h 2033462"/>
              <a:gd name="connsiteX7" fmla="*/ 0 w 2032405"/>
              <a:gd name="connsiteY7" fmla="*/ 953304 h 2033462"/>
              <a:gd name="connsiteX8" fmla="*/ 0 w 2032405"/>
              <a:gd name="connsiteY8" fmla="*/ 883689 h 2033462"/>
              <a:gd name="connsiteX9" fmla="*/ 0 w 2032405"/>
              <a:gd name="connsiteY9" fmla="*/ 829472 h 2033462"/>
              <a:gd name="connsiteX10" fmla="*/ 0 w 2032405"/>
              <a:gd name="connsiteY10" fmla="*/ 823482 h 2033462"/>
              <a:gd name="connsiteX11" fmla="*/ 0 w 2032405"/>
              <a:gd name="connsiteY11" fmla="*/ 788730 h 2033462"/>
              <a:gd name="connsiteX12" fmla="*/ 0 w 2032405"/>
              <a:gd name="connsiteY12" fmla="*/ 759536 h 2033462"/>
              <a:gd name="connsiteX13" fmla="*/ 0 w 2032405"/>
              <a:gd name="connsiteY13" fmla="*/ 739967 h 2033462"/>
              <a:gd name="connsiteX14" fmla="*/ 0 w 2032405"/>
              <a:gd name="connsiteY14" fmla="*/ 728097 h 2033462"/>
              <a:gd name="connsiteX15" fmla="*/ 0 w 2032405"/>
              <a:gd name="connsiteY15" fmla="*/ 722002 h 2033462"/>
              <a:gd name="connsiteX16" fmla="*/ 0 w 2032405"/>
              <a:gd name="connsiteY16" fmla="*/ 719435 h 2033462"/>
              <a:gd name="connsiteX17" fmla="*/ 0 w 2032405"/>
              <a:gd name="connsiteY17" fmla="*/ 669521 h 2033462"/>
              <a:gd name="connsiteX18" fmla="*/ 0 w 2032405"/>
              <a:gd name="connsiteY18" fmla="*/ 0 h 203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032405" h="2033462">
                <a:moveTo>
                  <a:pt x="0" y="0"/>
                </a:moveTo>
                <a:lnTo>
                  <a:pt x="719061" y="0"/>
                </a:lnTo>
                <a:lnTo>
                  <a:pt x="999402" y="0"/>
                </a:lnTo>
                <a:lnTo>
                  <a:pt x="2032405" y="0"/>
                </a:lnTo>
                <a:cubicBezTo>
                  <a:pt x="1987993" y="1102429"/>
                  <a:pt x="1101856" y="1989026"/>
                  <a:pt x="0" y="2033462"/>
                </a:cubicBezTo>
                <a:cubicBezTo>
                  <a:pt x="0" y="1540702"/>
                  <a:pt x="0" y="1232727"/>
                  <a:pt x="0" y="1040243"/>
                </a:cubicBezTo>
                <a:lnTo>
                  <a:pt x="0" y="999402"/>
                </a:lnTo>
                <a:lnTo>
                  <a:pt x="0" y="953304"/>
                </a:lnTo>
                <a:lnTo>
                  <a:pt x="0" y="883689"/>
                </a:lnTo>
                <a:lnTo>
                  <a:pt x="0" y="829472"/>
                </a:lnTo>
                <a:lnTo>
                  <a:pt x="0" y="823482"/>
                </a:lnTo>
                <a:lnTo>
                  <a:pt x="0" y="788730"/>
                </a:lnTo>
                <a:lnTo>
                  <a:pt x="0" y="759536"/>
                </a:lnTo>
                <a:lnTo>
                  <a:pt x="0" y="739967"/>
                </a:lnTo>
                <a:lnTo>
                  <a:pt x="0" y="728097"/>
                </a:lnTo>
                <a:lnTo>
                  <a:pt x="0" y="722002"/>
                </a:lnTo>
                <a:lnTo>
                  <a:pt x="0" y="719435"/>
                </a:lnTo>
                <a:lnTo>
                  <a:pt x="0" y="669521"/>
                </a:ln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27086303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8">
            <a:extLst>
              <a:ext uri="{FF2B5EF4-FFF2-40B4-BE49-F238E27FC236}">
                <a16:creationId xmlns:a16="http://schemas.microsoft.com/office/drawing/2014/main" id="{E6C9BC3D-62A3-473C-834C-E3D324AC561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15840" y="3838644"/>
            <a:ext cx="2560320" cy="256032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F58703-A6BA-4846-ABE5-CC2BA80F7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5A09914D-6320-427A-B48D-684C5E00D8D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04748518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A2752BB-F2D1-4BD6-8EB2-988CC0EA64F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95800" y="1828800"/>
            <a:ext cx="3200400" cy="32004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gradFill flip="none" rotWithShape="1">
              <a:gsLst>
                <a:gs pos="0">
                  <a:schemeClr val="accent1"/>
                </a:gs>
                <a:gs pos="100000">
                  <a:schemeClr val="accent6"/>
                </a:gs>
              </a:gsLst>
              <a:lin ang="0" scaled="1"/>
              <a:tileRect/>
            </a:gradFill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86CCFE5E-4465-478F-AD56-3075ADA085A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595753" y="659275"/>
            <a:ext cx="1371600" cy="13716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9AF4D747-5049-455A-821A-26743DF45B9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643605" y="2743200"/>
            <a:ext cx="1371600" cy="13716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F54EE46D-6F7C-48A1-9B53-A0F9B48B882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95753" y="4819649"/>
            <a:ext cx="1371600" cy="13716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7063917B-42F6-4602-8015-828D2A65B3E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211403" y="659275"/>
            <a:ext cx="1371600" cy="13716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6"/>
            </a:solidFill>
          </a:ln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D734A5F4-670F-499D-9275-514984F062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176795" y="2743200"/>
            <a:ext cx="1371600" cy="13716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5"/>
            </a:solidFill>
          </a:ln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F91236F8-7084-49E3-AC85-8EB80F97C98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211403" y="4819649"/>
            <a:ext cx="1371600" cy="13716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49885736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47F35E01-B94F-4AE7-9A59-9F2287BAE7B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1742516"/>
            <a:ext cx="2697805" cy="45947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003E9C51-06B4-4E50-9CBD-3512D6B98A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7020" y="1742516"/>
            <a:ext cx="2697805" cy="45947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2963DF80-6838-4281-8616-855F224175E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65470" y="1742516"/>
            <a:ext cx="2697805" cy="45947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1B3F754C-2992-4927-83B1-96580F04ED8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03920" y="1742516"/>
            <a:ext cx="2697805" cy="45947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98556643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s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A652012-F096-4D5A-B8A3-3313AF7987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EF055F06-F2F2-41E1-90AF-6A9CA00C176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70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358D2AF6-E244-4B76-B419-2355E0B4D3B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654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id="{4F4E1D8E-047F-4AFC-93A8-7C30AE6184C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039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0" name="Picture Placeholder 5">
            <a:extLst>
              <a:ext uri="{FF2B5EF4-FFF2-40B4-BE49-F238E27FC236}">
                <a16:creationId xmlns:a16="http://schemas.microsoft.com/office/drawing/2014/main" id="{26957D83-E845-43BC-A4F1-6C8318618C3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88570" y="4092632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1" name="Picture Placeholder 5">
            <a:extLst>
              <a:ext uri="{FF2B5EF4-FFF2-40B4-BE49-F238E27FC236}">
                <a16:creationId xmlns:a16="http://schemas.microsoft.com/office/drawing/2014/main" id="{9541E820-EAA2-420E-9258-8ED61BC2FAC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27020" y="4092632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2" name="Picture Placeholder 5">
            <a:extLst>
              <a:ext uri="{FF2B5EF4-FFF2-40B4-BE49-F238E27FC236}">
                <a16:creationId xmlns:a16="http://schemas.microsoft.com/office/drawing/2014/main" id="{E845D6CC-5534-46E0-8C12-EAA544716E4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65470" y="4092632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3" name="Picture Placeholder 5">
            <a:extLst>
              <a:ext uri="{FF2B5EF4-FFF2-40B4-BE49-F238E27FC236}">
                <a16:creationId xmlns:a16="http://schemas.microsoft.com/office/drawing/2014/main" id="{14FE8136-E2DE-476E-B22A-A1BA015A92B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003920" y="4092632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45942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17654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s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A652012-F096-4D5A-B8A3-3313AF7987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EF055F06-F2F2-41E1-90AF-6A9CA00C176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70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358D2AF6-E244-4B76-B419-2355E0B4D3B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654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id="{4F4E1D8E-047F-4AFC-93A8-7C30AE6184C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039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4192266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s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A652012-F096-4D5A-B8A3-3313AF7987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EF055F06-F2F2-41E1-90AF-6A9CA00C176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70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358D2AF6-E244-4B76-B419-2355E0B4D3B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654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id="{4F4E1D8E-047F-4AFC-93A8-7C30AE6184C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039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97020523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s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A652012-F096-4D5A-B8A3-3313AF7987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EF055F06-F2F2-41E1-90AF-6A9CA00C176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7020" y="4092633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358D2AF6-E244-4B76-B419-2355E0B4D3B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654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id="{4F4E1D8E-047F-4AFC-93A8-7C30AE6184C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03920" y="4092633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3367999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rvices with Im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A652012-F096-4D5A-B8A3-3313AF7987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76325" y="2723441"/>
            <a:ext cx="2239480" cy="144720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018051C4-A249-4EC9-A985-B5EB5E0ACD5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685806" y="2723441"/>
            <a:ext cx="2239480" cy="144720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141FE595-5684-4E5F-B637-B0C4A2452DF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95287" y="2723441"/>
            <a:ext cx="2239480" cy="144720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60E86E30-BF23-4954-BC0F-9A06766F3A3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904768" y="2723441"/>
            <a:ext cx="2239480" cy="144720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4036403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 Choose U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A652012-F096-4D5A-B8A3-3313AF7987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EF055F06-F2F2-41E1-90AF-6A9CA00C176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70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358D2AF6-E244-4B76-B419-2355E0B4D3B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6547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id="{4F4E1D8E-047F-4AFC-93A8-7C30AE6184C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03920" y="1742517"/>
            <a:ext cx="2697805" cy="2231968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7947634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 Choose Us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A652012-F096-4D5A-B8A3-3313AF7987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66803" y="1748629"/>
            <a:ext cx="2252540" cy="2251366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34243D4E-8E80-435B-B67E-84A6C05BEB8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672988" y="1748629"/>
            <a:ext cx="2252540" cy="2251366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4DA0B3D2-AE60-4A67-BF7D-772D5F8BF69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79173" y="1748629"/>
            <a:ext cx="2252540" cy="2251366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9CA6F911-2647-45E9-8D93-66F1FCDDE8C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885357" y="1748629"/>
            <a:ext cx="2252540" cy="2251366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12366729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 Choose Us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77F8B23D-57BF-44E8-9AF0-62FA3DAE16C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8570" y="1691717"/>
            <a:ext cx="5605725" cy="14578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B0830AC5-52FE-4B2C-A306-B5A75036DA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88570" y="3289902"/>
            <a:ext cx="5605725" cy="14578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2" name="Picture Placeholder 5">
            <a:extLst>
              <a:ext uri="{FF2B5EF4-FFF2-40B4-BE49-F238E27FC236}">
                <a16:creationId xmlns:a16="http://schemas.microsoft.com/office/drawing/2014/main" id="{A42B2D84-0841-4F48-8E96-7075D06B199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88570" y="4888087"/>
            <a:ext cx="5605725" cy="1457883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851166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 Choose Us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77F8B23D-57BF-44E8-9AF0-62FA3DAE16C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60071" y="1691717"/>
            <a:ext cx="4680000" cy="3896283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423B759-C2A3-45DC-9F33-140A8D471AD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451929" y="1691716"/>
            <a:ext cx="4680000" cy="3896283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66187371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 Choose Us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77F8B23D-57BF-44E8-9AF0-62FA3DAE16C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96000" cy="685800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63226037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 Choose Us with Im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77F8B23D-57BF-44E8-9AF0-62FA3DAE16C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96000" cy="685800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931760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036229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 Choose Us with Imag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77F8B23D-57BF-44E8-9AF0-62FA3DAE16C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342900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33762651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y Choose Us with Imag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36816B1-1EA0-4BA2-A979-9D83C6228D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FC128A1-CE60-4A14-BDE6-45498FE6A8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4" name="Picture Placeholder 5">
            <a:extLst>
              <a:ext uri="{FF2B5EF4-FFF2-40B4-BE49-F238E27FC236}">
                <a16:creationId xmlns:a16="http://schemas.microsoft.com/office/drawing/2014/main" id="{5BC3E666-4DA4-428B-8186-15690AE136C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76273" y="1813944"/>
            <a:ext cx="2340001" cy="2340000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5" name="Picture Placeholder 5">
            <a:extLst>
              <a:ext uri="{FF2B5EF4-FFF2-40B4-BE49-F238E27FC236}">
                <a16:creationId xmlns:a16="http://schemas.microsoft.com/office/drawing/2014/main" id="{D7762249-D25C-4068-AC6D-A31E9D4B268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576091" y="1813944"/>
            <a:ext cx="2340001" cy="2340000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F9DDEBE-49C9-454D-8C9C-16C8DED2758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275909" y="1813944"/>
            <a:ext cx="2340001" cy="2340000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7A277DDB-94C4-4A33-81A8-359829FAE27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75727" y="1813944"/>
            <a:ext cx="2340001" cy="2340000"/>
          </a:xfrm>
          <a:prstGeom prst="roundRect">
            <a:avLst>
              <a:gd name="adj" fmla="val 289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889341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age -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28674508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page -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7115590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age 2 - Imag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B720225-28A9-4E8C-971E-186E8AD47C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7725" y="2695575"/>
            <a:ext cx="2895600" cy="14478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C7F13A08-E9ED-4281-B741-77C0AC7959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657725" y="4876800"/>
            <a:ext cx="2895600" cy="14478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84328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page - Imag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B720225-28A9-4E8C-971E-186E8AD47C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7725" y="2695575"/>
            <a:ext cx="2895600" cy="14478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C7F13A08-E9ED-4281-B741-77C0AC7959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657725" y="4876800"/>
            <a:ext cx="2895600" cy="14478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D48610BC-16D8-4FC8-8F41-D980AE3077C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648200" y="533400"/>
            <a:ext cx="2895600" cy="14478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659189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page 2 - Imag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B720225-28A9-4E8C-971E-186E8AD47C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7725" y="2695575"/>
            <a:ext cx="2895600" cy="14478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D48610BC-16D8-4FC8-8F41-D980AE3077C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648200" y="533400"/>
            <a:ext cx="2895600" cy="14478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995082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rizontal Basic page -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935409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D48610BC-16D8-4FC8-8F41-D980AE3077C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47999" y="0"/>
            <a:ext cx="3044952" cy="68580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2A9E646E-AB96-44BA-B223-4263DB52642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2951" y="0"/>
            <a:ext cx="3044952" cy="68580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6C695DD6-1C52-4BBB-BD4A-875BD44DAB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37903" y="0"/>
            <a:ext cx="3044952" cy="68580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91044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D48610BC-16D8-4FC8-8F41-D980AE3077C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96" y="0"/>
            <a:ext cx="3044952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2A9E646E-AB96-44BA-B223-4263DB52642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51048" y="0"/>
            <a:ext cx="3044952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6C695DD6-1C52-4BBB-BD4A-875BD44DAB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0"/>
            <a:ext cx="3044952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389338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55025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Image 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B720225-28A9-4E8C-971E-186E8AD47C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5076" y="1711627"/>
            <a:ext cx="2468880" cy="358444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5DF77074-9E02-4EDE-ADEC-20BB7226C1F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479224" y="1711627"/>
            <a:ext cx="2468880" cy="358444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6CA2167E-9435-4A6A-BEAE-A1AC5A5D336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3372" y="1711627"/>
            <a:ext cx="2468880" cy="358444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49A2505A-688A-4995-8380-650E617030C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67520" y="1711627"/>
            <a:ext cx="2468880" cy="358444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5839157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melin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B720225-28A9-4E8C-971E-186E8AD47C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66800" y="2715189"/>
            <a:ext cx="2160000" cy="2160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92F7549-A4D2-4896-878F-E23FB9DCA75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936000" y="2715189"/>
            <a:ext cx="2160000" cy="2160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B067B47-E563-4862-BFEE-E547A8D7FFF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05200" y="2715189"/>
            <a:ext cx="2160000" cy="2160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EDFBBFAE-B6BA-4DA6-9E3D-82715FF90B5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74400" y="2715189"/>
            <a:ext cx="2160000" cy="2160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488931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meline 4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B720225-28A9-4E8C-971E-186E8AD47C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66800" y="2715189"/>
            <a:ext cx="2160000" cy="2160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92F7549-A4D2-4896-878F-E23FB9DCA75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936000" y="2715189"/>
            <a:ext cx="2160000" cy="2160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B067B47-E563-4862-BFEE-E547A8D7FFF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05200" y="2715189"/>
            <a:ext cx="2160000" cy="2160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EDFBBFAE-B6BA-4DA6-9E3D-82715FF90B5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74400" y="2715189"/>
            <a:ext cx="2160000" cy="2160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1504330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melin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1E331C87-ED44-4BD8-8716-4D2459B59BC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773823" y="1819274"/>
            <a:ext cx="4322175" cy="1141521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EB79BFFE-1EF1-4F35-8970-7913C999B2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73825" y="3486889"/>
            <a:ext cx="4322175" cy="1141521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solidFill>
              <a:schemeClr val="accent2"/>
            </a:solidFill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DDB05714-7199-4FD1-8B78-48432CFD147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73827" y="5154504"/>
            <a:ext cx="4322175" cy="1141521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solidFill>
              <a:schemeClr val="accent3"/>
            </a:solidFill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4989473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meline 5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1E331C87-ED44-4BD8-8716-4D2459B59BC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773823" y="555739"/>
            <a:ext cx="4322175" cy="1141521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EB79BFFE-1EF1-4F35-8970-7913C999B2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73825" y="2223354"/>
            <a:ext cx="4322175" cy="1141521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solidFill>
              <a:schemeClr val="accent5"/>
            </a:solidFill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DDB05714-7199-4FD1-8B78-48432CFD147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73827" y="3890969"/>
            <a:ext cx="4322175" cy="1141521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175946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melin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9A449EB3-13AE-43E0-9FB5-62F071B4EBE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15910" y="2617391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87C34D06-E133-4B5A-A602-CCC9177E21C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668559" y="2617391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4381F176-737F-48BA-AB6E-611FE8578CB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21208" y="2617391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3E7E3C54-7D7C-4AB5-9E70-B41225A34A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15910" y="5049567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26829B01-5A00-48DF-BCDF-D3C843CFE4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68559" y="5049567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A973197A-18AE-47FD-9595-A14C537EC49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21208" y="5049567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465478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meline 6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9A449EB3-13AE-43E0-9FB5-62F071B4EBE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15910" y="1883966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87C34D06-E133-4B5A-A602-CCC9177E21C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668559" y="1883966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4381F176-737F-48BA-AB6E-611FE8578CB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21208" y="1883966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3E7E3C54-7D7C-4AB5-9E70-B41225A34A5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15910" y="4316142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26829B01-5A00-48DF-BCDF-D3C843CFE4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68559" y="4316142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A973197A-18AE-47FD-9595-A14C537EC49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21208" y="4316142"/>
            <a:ext cx="1913216" cy="126682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2020881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melin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9A449EB3-13AE-43E0-9FB5-62F071B4EBE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857988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Paragrap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59582402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indma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0676D70E-DE48-4DEB-92C2-6249ADB4674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64480" y="424742"/>
            <a:ext cx="1463040" cy="146304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706EF86-1F6B-49EF-AAC0-7CED34C400B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364480" y="4970218"/>
            <a:ext cx="1463040" cy="146304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48316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75775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ntt Chart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E9CAA70-475F-4852-9832-842B7F6A1A1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4984" y="2564785"/>
            <a:ext cx="457200" cy="45720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5CFD7B86-D2C3-4737-8CDD-1C0EB569FC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4984" y="3182879"/>
            <a:ext cx="457200" cy="45720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042AF60C-CF1E-40A9-8D3D-BCBF81728CE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3707" y="3819583"/>
            <a:ext cx="457200" cy="45720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5FB262FE-4934-444B-B452-00C7428688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63707" y="4437677"/>
            <a:ext cx="457200" cy="45720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1" name="Picture Placeholder 16">
            <a:extLst>
              <a:ext uri="{FF2B5EF4-FFF2-40B4-BE49-F238E27FC236}">
                <a16:creationId xmlns:a16="http://schemas.microsoft.com/office/drawing/2014/main" id="{834D1F36-D1A2-447C-A696-225A8C9F5A7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2430" y="5074381"/>
            <a:ext cx="457200" cy="45720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F5BD4EF0-8E44-4D39-8700-E3450791012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62430" y="5692475"/>
            <a:ext cx="457200" cy="45720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178847872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ntt Chart -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16">
            <a:extLst>
              <a:ext uri="{FF2B5EF4-FFF2-40B4-BE49-F238E27FC236}">
                <a16:creationId xmlns:a16="http://schemas.microsoft.com/office/drawing/2014/main" id="{80655835-718E-45C2-8118-17DAB95011E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37080" y="2659037"/>
            <a:ext cx="365760" cy="36576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8" name="Picture Placeholder 16">
            <a:extLst>
              <a:ext uri="{FF2B5EF4-FFF2-40B4-BE49-F238E27FC236}">
                <a16:creationId xmlns:a16="http://schemas.microsoft.com/office/drawing/2014/main" id="{219F13BC-EE52-4722-B4E1-E89554DB104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28788" y="3294527"/>
            <a:ext cx="365760" cy="36576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07D1E21B-3D6E-4689-B332-96A15BF63FF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557014" y="3980798"/>
            <a:ext cx="365760" cy="36576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30" name="Picture Placeholder 16">
            <a:extLst>
              <a:ext uri="{FF2B5EF4-FFF2-40B4-BE49-F238E27FC236}">
                <a16:creationId xmlns:a16="http://schemas.microsoft.com/office/drawing/2014/main" id="{9E0A6D63-1689-45D1-B9D4-902BE8A3CF0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022427" y="4616617"/>
            <a:ext cx="365760" cy="36576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31" name="Picture Placeholder 16">
            <a:extLst>
              <a:ext uri="{FF2B5EF4-FFF2-40B4-BE49-F238E27FC236}">
                <a16:creationId xmlns:a16="http://schemas.microsoft.com/office/drawing/2014/main" id="{4A32DFA3-9DE7-4302-8E4C-7D3FD185018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557014" y="5265712"/>
            <a:ext cx="365760" cy="36576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32" name="Picture Placeholder 16">
            <a:extLst>
              <a:ext uri="{FF2B5EF4-FFF2-40B4-BE49-F238E27FC236}">
                <a16:creationId xmlns:a16="http://schemas.microsoft.com/office/drawing/2014/main" id="{B11257A7-82E3-431F-BFD0-AB7EE11FA62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052446" y="5901841"/>
            <a:ext cx="365760" cy="36576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33" name="Picture Placeholder 16">
            <a:extLst>
              <a:ext uri="{FF2B5EF4-FFF2-40B4-BE49-F238E27FC236}">
                <a16:creationId xmlns:a16="http://schemas.microsoft.com/office/drawing/2014/main" id="{01113949-4675-469F-BAF8-BEF3EA355F9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139776" y="2633578"/>
            <a:ext cx="365760" cy="36576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34" name="Picture Placeholder 16">
            <a:extLst>
              <a:ext uri="{FF2B5EF4-FFF2-40B4-BE49-F238E27FC236}">
                <a16:creationId xmlns:a16="http://schemas.microsoft.com/office/drawing/2014/main" id="{BDC82B4A-B69B-4D78-BF33-5F81B270795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7732746" y="5923826"/>
            <a:ext cx="365760" cy="365760"/>
          </a:xfrm>
          <a:prstGeom prst="round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4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820405864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shbaord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B727A6A8-4DAE-45F2-8085-E0353AFF867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14398" y="904874"/>
            <a:ext cx="2133599" cy="1373189"/>
          </a:xfrm>
          <a:prstGeom prst="roundRect">
            <a:avLst>
              <a:gd name="adj" fmla="val 265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MY" dirty="0"/>
              <a:t>Image 1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22BACBDA-D2E1-4184-B7D4-8875E4E7C6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63951" y="904874"/>
            <a:ext cx="2133599" cy="1373189"/>
          </a:xfrm>
          <a:prstGeom prst="roundRect">
            <a:avLst>
              <a:gd name="adj" fmla="val 265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MY" dirty="0"/>
              <a:t>Image 2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EF10F07-665F-41D7-A9D2-358164298C2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400802" y="904874"/>
            <a:ext cx="2133599" cy="1373189"/>
          </a:xfrm>
          <a:prstGeom prst="roundRect">
            <a:avLst>
              <a:gd name="adj" fmla="val 265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MY" dirty="0"/>
              <a:t>Image 3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F53ABD7C-94E6-4632-A885-95C05F829BB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144002" y="904874"/>
            <a:ext cx="2133599" cy="1373189"/>
          </a:xfrm>
          <a:prstGeom prst="roundRect">
            <a:avLst>
              <a:gd name="adj" fmla="val 265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MY" dirty="0"/>
              <a:t>Image 4</a:t>
            </a:r>
          </a:p>
        </p:txBody>
      </p:sp>
    </p:spTree>
    <p:extLst>
      <p:ext uri="{BB962C8B-B14F-4D97-AF65-F5344CB8AC3E}">
        <p14:creationId xmlns:p14="http://schemas.microsoft.com/office/powerpoint/2010/main" val="3219013278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shba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5759443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shbaord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4A80EFCA-C790-4CFC-99F9-26C0247D759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77299" y="869981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chemeClr val="tx1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FDCCF324-2D0B-4C13-B782-C9F218E359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7299" y="1787308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D94A1A2-0715-43EC-8F5C-33950036B8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77299" y="2704635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C162F417-1BAB-4F46-AD4F-8477E5D02C3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7299" y="3621962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1CA8754E-77A8-493E-A022-FAAF449053D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77299" y="4539289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55F69957-CE01-4DFE-B71C-EE8981AAD7C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7299" y="5456616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273403351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shbaord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6E9F9E2A-DA02-43B6-8E18-7FECEDA7521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82126" y="1799564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3FEC0320-9A56-4C3D-862C-FD5D894B3E8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2126" y="2689688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4" name="Picture Placeholder 8">
            <a:extLst>
              <a:ext uri="{FF2B5EF4-FFF2-40B4-BE49-F238E27FC236}">
                <a16:creationId xmlns:a16="http://schemas.microsoft.com/office/drawing/2014/main" id="{9838F4E7-CA6E-4595-8789-2501F7F4C7B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82126" y="3624056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23AA24AB-BB75-4B10-9424-5D84E9E65FF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82126" y="4536302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6" name="Picture Placeholder 8">
            <a:extLst>
              <a:ext uri="{FF2B5EF4-FFF2-40B4-BE49-F238E27FC236}">
                <a16:creationId xmlns:a16="http://schemas.microsoft.com/office/drawing/2014/main" id="{8F523368-CA43-4021-AB70-C7211B8AF31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82126" y="5448549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D9BA096D-780C-436C-A853-9DCF021C6A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720763" y="1799564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8" name="Picture Placeholder 8">
            <a:extLst>
              <a:ext uri="{FF2B5EF4-FFF2-40B4-BE49-F238E27FC236}">
                <a16:creationId xmlns:a16="http://schemas.microsoft.com/office/drawing/2014/main" id="{3B810889-41DA-406D-BFD4-79E69AF284B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459516" y="1799564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9" name="Picture Placeholder 8">
            <a:extLst>
              <a:ext uri="{FF2B5EF4-FFF2-40B4-BE49-F238E27FC236}">
                <a16:creationId xmlns:a16="http://schemas.microsoft.com/office/drawing/2014/main" id="{C829A924-0832-4119-A0AC-BF93F89840F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184488" y="1799564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50" name="Picture Placeholder 8">
            <a:extLst>
              <a:ext uri="{FF2B5EF4-FFF2-40B4-BE49-F238E27FC236}">
                <a16:creationId xmlns:a16="http://schemas.microsoft.com/office/drawing/2014/main" id="{E44621EE-6CD1-4DFC-9186-ADA566B6997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720763" y="2689688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51" name="Picture Placeholder 8">
            <a:extLst>
              <a:ext uri="{FF2B5EF4-FFF2-40B4-BE49-F238E27FC236}">
                <a16:creationId xmlns:a16="http://schemas.microsoft.com/office/drawing/2014/main" id="{22761445-0147-4746-894D-3A4AA612453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59516" y="2689688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52" name="Picture Placeholder 8">
            <a:extLst>
              <a:ext uri="{FF2B5EF4-FFF2-40B4-BE49-F238E27FC236}">
                <a16:creationId xmlns:a16="http://schemas.microsoft.com/office/drawing/2014/main" id="{40788EBD-B7C3-4BA2-97D3-1888E64948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184488" y="2689688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53" name="Picture Placeholder 8">
            <a:extLst>
              <a:ext uri="{FF2B5EF4-FFF2-40B4-BE49-F238E27FC236}">
                <a16:creationId xmlns:a16="http://schemas.microsoft.com/office/drawing/2014/main" id="{651679A2-A090-4A79-A368-A7E959F10D9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459516" y="3624056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54" name="Picture Placeholder 8">
            <a:extLst>
              <a:ext uri="{FF2B5EF4-FFF2-40B4-BE49-F238E27FC236}">
                <a16:creationId xmlns:a16="http://schemas.microsoft.com/office/drawing/2014/main" id="{A433C367-91F6-4E93-8E1E-22789624844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184488" y="3624056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55" name="Picture Placeholder 8">
            <a:extLst>
              <a:ext uri="{FF2B5EF4-FFF2-40B4-BE49-F238E27FC236}">
                <a16:creationId xmlns:a16="http://schemas.microsoft.com/office/drawing/2014/main" id="{7383285A-FFD1-4A92-AF94-2F192F2B72C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84488" y="4536302"/>
            <a:ext cx="525270" cy="52527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">
            <a:solidFill>
              <a:srgbClr val="F8F8F8"/>
            </a:solidFill>
          </a:ln>
        </p:spPr>
        <p:txBody>
          <a:bodyPr anchor="ctr"/>
          <a:lstStyle>
            <a:lvl1pPr algn="ctr">
              <a:buNone/>
              <a:defRPr sz="500"/>
            </a:lvl1pPr>
          </a:lstStyle>
          <a:p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86266214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shbaord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5">
            <a:extLst>
              <a:ext uri="{FF2B5EF4-FFF2-40B4-BE49-F238E27FC236}">
                <a16:creationId xmlns:a16="http://schemas.microsoft.com/office/drawing/2014/main" id="{BE52E5B7-2B8D-467A-85C6-9BCAF560594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14398" y="1981996"/>
            <a:ext cx="2133599" cy="1287816"/>
          </a:xfrm>
          <a:prstGeom prst="roundRect">
            <a:avLst>
              <a:gd name="adj" fmla="val 265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MY" dirty="0"/>
              <a:t>Image 1</a:t>
            </a:r>
          </a:p>
        </p:txBody>
      </p:sp>
      <p:sp>
        <p:nvSpPr>
          <p:cNvPr id="25" name="Picture Placeholder 5">
            <a:extLst>
              <a:ext uri="{FF2B5EF4-FFF2-40B4-BE49-F238E27FC236}">
                <a16:creationId xmlns:a16="http://schemas.microsoft.com/office/drawing/2014/main" id="{4BFF12F6-CE69-4ED4-AB68-AA8A209057D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63951" y="1981996"/>
            <a:ext cx="2133599" cy="1287816"/>
          </a:xfrm>
          <a:prstGeom prst="roundRect">
            <a:avLst>
              <a:gd name="adj" fmla="val 265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MY" dirty="0"/>
              <a:t>Image 2</a:t>
            </a:r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B8BCF0A8-AF03-4725-95F1-AF24AD789A7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400802" y="1981996"/>
            <a:ext cx="2133599" cy="1287816"/>
          </a:xfrm>
          <a:prstGeom prst="roundRect">
            <a:avLst>
              <a:gd name="adj" fmla="val 265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MY" dirty="0"/>
              <a:t>Image 3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94A884A8-83B9-44FF-86D7-6CED642E25C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144002" y="1981996"/>
            <a:ext cx="2133599" cy="1287816"/>
          </a:xfrm>
          <a:prstGeom prst="roundRect">
            <a:avLst>
              <a:gd name="adj" fmla="val 265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MY" dirty="0"/>
              <a:t>Image 4</a:t>
            </a:r>
          </a:p>
        </p:txBody>
      </p:sp>
    </p:spTree>
    <p:extLst>
      <p:ext uri="{BB962C8B-B14F-4D97-AF65-F5344CB8AC3E}">
        <p14:creationId xmlns:p14="http://schemas.microsoft.com/office/powerpoint/2010/main" val="758459949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shbaord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907C44E6-7BC3-499B-9750-DE5CE143C72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2000" y="745091"/>
            <a:ext cx="2453951" cy="3124532"/>
          </a:xfrm>
          <a:prstGeom prst="roundRect">
            <a:avLst>
              <a:gd name="adj" fmla="val 265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548838949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SlideShow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8488E842-1C8B-4BF0-A4DA-43AB20E91B3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68420" y="1561171"/>
            <a:ext cx="6628658" cy="281010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Image 1</a:t>
            </a:r>
          </a:p>
        </p:txBody>
      </p:sp>
    </p:spTree>
    <p:extLst>
      <p:ext uri="{BB962C8B-B14F-4D97-AF65-F5344CB8AC3E}">
        <p14:creationId xmlns:p14="http://schemas.microsoft.com/office/powerpoint/2010/main" val="3092813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SlideShow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3FBFB565-E4FB-4183-8BD5-1DDA64C8564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68420" y="1561171"/>
            <a:ext cx="6628658" cy="281010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Image 2</a:t>
            </a:r>
          </a:p>
        </p:txBody>
      </p:sp>
    </p:spTree>
    <p:extLst>
      <p:ext uri="{BB962C8B-B14F-4D97-AF65-F5344CB8AC3E}">
        <p14:creationId xmlns:p14="http://schemas.microsoft.com/office/powerpoint/2010/main" val="2005539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245563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SlideShow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3512BF1A-CC10-47E9-BE8D-12E832DCF76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68420" y="1561171"/>
            <a:ext cx="6628658" cy="281010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Image 3</a:t>
            </a:r>
          </a:p>
        </p:txBody>
      </p:sp>
    </p:spTree>
    <p:extLst>
      <p:ext uri="{BB962C8B-B14F-4D97-AF65-F5344CB8AC3E}">
        <p14:creationId xmlns:p14="http://schemas.microsoft.com/office/powerpoint/2010/main" val="3373302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with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B51009-964A-4B73-BA49-5F305CC092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	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44228451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with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B51009-964A-4B73-BA49-5F305CC092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	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41693086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enter Ov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B51009-964A-4B73-BA49-5F305CC092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					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0717329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Ov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B51009-964A-4B73-BA49-5F305CC092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  <a:lvl9pPr>
              <a:defRPr/>
            </a:lvl9pPr>
          </a:lstStyle>
          <a:p>
            <a:pPr marL="3886200" marR="0" lvl="8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	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07917276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v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5E46A629-736B-467E-B692-A74030E964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58366" y="1988923"/>
            <a:ext cx="2160000" cy="2160000"/>
          </a:xfrm>
          <a:prstGeom prst="roundRect">
            <a:avLst>
              <a:gd name="adj" fmla="val 18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31" name="Picture Placeholder 4">
            <a:extLst>
              <a:ext uri="{FF2B5EF4-FFF2-40B4-BE49-F238E27FC236}">
                <a16:creationId xmlns:a16="http://schemas.microsoft.com/office/drawing/2014/main" id="{8832ADDA-6C01-4071-A73C-CABB0D21E9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96789" y="1988923"/>
            <a:ext cx="2160000" cy="2160000"/>
          </a:xfrm>
          <a:prstGeom prst="roundRect">
            <a:avLst>
              <a:gd name="adj" fmla="val 196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66C5DFC5-A2AD-4AD7-A6A6-AD483A1E851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35212" y="1988923"/>
            <a:ext cx="2160000" cy="2160000"/>
          </a:xfrm>
          <a:prstGeom prst="roundRect">
            <a:avLst>
              <a:gd name="adj" fmla="val 226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9" name="Picture Placeholder 4">
            <a:extLst>
              <a:ext uri="{FF2B5EF4-FFF2-40B4-BE49-F238E27FC236}">
                <a16:creationId xmlns:a16="http://schemas.microsoft.com/office/drawing/2014/main" id="{A6AF3F2D-258A-49DB-89C1-89BF53AC1F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73634" y="1988923"/>
            <a:ext cx="2160000" cy="2160000"/>
          </a:xfrm>
          <a:prstGeom prst="roundRect">
            <a:avLst>
              <a:gd name="adj" fmla="val 2262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668086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vent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5E46A629-736B-467E-B692-A74030E964A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58366" y="1988923"/>
            <a:ext cx="1435452" cy="1440077"/>
          </a:xfrm>
          <a:prstGeom prst="roundRect">
            <a:avLst>
              <a:gd name="adj" fmla="val 18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A3023F38-C0B6-4B5B-8E8B-57DD9BEA10C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58366" y="4159463"/>
            <a:ext cx="1435452" cy="1440077"/>
          </a:xfrm>
          <a:prstGeom prst="roundRect">
            <a:avLst>
              <a:gd name="adj" fmla="val 18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3C3359B-0EFF-4356-B09D-EDFA3B336A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96000" y="1988923"/>
            <a:ext cx="1435452" cy="1440077"/>
          </a:xfrm>
          <a:prstGeom prst="roundRect">
            <a:avLst>
              <a:gd name="adj" fmla="val 18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AC8C5DB7-177A-4629-834D-881E9F2168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4159463"/>
            <a:ext cx="1435452" cy="1440077"/>
          </a:xfrm>
          <a:prstGeom prst="roundRect">
            <a:avLst>
              <a:gd name="adj" fmla="val 18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453220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sometric Presentation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B41066C-5C2C-4794-8102-70BFABC214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77303" y="2013994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isometricOffAxis1Top">
              <a:rot lat="19800000" lon="3000000" rev="1800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18D09264-4F26-4686-827F-066EC40A71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403400" y="0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isometricOffAxis1Top">
              <a:rot lat="19800000" lon="3000000" rev="1800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FD24C28-4614-45BA-923A-5AE2E2F2B1E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51206" y="4080068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isometricOffAxis1Top">
              <a:rot lat="19800000" lon="3000000" rev="1800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B8503F0-F783-4DD2-B0EE-81FA5C4EBE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42023" y="3978016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isometricOffAxis1Top">
              <a:rot lat="19800000" lon="3000000" rev="1800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3115F06F-57F6-4977-BA09-959FC090669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068120" y="1964022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isometricOffAxis1Top">
              <a:rot lat="19800000" lon="3000000" rev="1800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313E2ACE-3423-4F7E-B1E8-6DB25A790B9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732840" y="3928044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isometricOffAxis1Top">
              <a:rot lat="19800000" lon="3000000" rev="18000000"/>
            </a:camera>
            <a:lightRig rig="threePt" dir="t"/>
          </a:scene3d>
          <a:sp3d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61518864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sometric Presentation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3DA492BA-835A-4C30-B369-15F9B72A6C3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089508" y="866182"/>
            <a:ext cx="235538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1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7D6A998C-36B0-4D52-AC97-9EF0D0790EF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949092" y="-1572218"/>
            <a:ext cx="235538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1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37FCC01B-F57C-4CED-8B66-774C8EF4B0F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28109" y="3289342"/>
            <a:ext cx="235538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1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EA759D98-4A63-4D2D-9141-32C82CA4EC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28108" y="602107"/>
            <a:ext cx="235538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1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C97F9190-4E95-4893-A786-2D22CF5E6CC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89508" y="-1836293"/>
            <a:ext cx="235538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1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44CB2295-81B8-445D-9954-ED08D185FCC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1166709" y="3025267"/>
            <a:ext cx="235538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1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58E25EA4-95CE-4A60-B95B-2099E283076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1166708" y="338032"/>
            <a:ext cx="235538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1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22" name="Picture Placeholder 5">
            <a:extLst>
              <a:ext uri="{FF2B5EF4-FFF2-40B4-BE49-F238E27FC236}">
                <a16:creationId xmlns:a16="http://schemas.microsoft.com/office/drawing/2014/main" id="{B41C8BBA-18FD-42A4-BE82-6EA96938A0E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128108" y="-2100368"/>
            <a:ext cx="235538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1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24" name="Picture Placeholder 5">
            <a:extLst>
              <a:ext uri="{FF2B5EF4-FFF2-40B4-BE49-F238E27FC236}">
                <a16:creationId xmlns:a16="http://schemas.microsoft.com/office/drawing/2014/main" id="{EC28FD6B-085B-4F6F-94F7-510BF6086EF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1166708" y="-2349203"/>
            <a:ext cx="235538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1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31233566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sometric Presentation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AB18C9AA-5E16-4E82-AA22-93FC74D7BE5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870332" y="2290071"/>
            <a:ext cx="285830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2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0DDFB03F-5FF2-461F-95DB-579F3F20C3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70332" y="1698602"/>
            <a:ext cx="285830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2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AAE0E113-F0E5-43E6-85E3-3F76CE56A7E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70332" y="1107132"/>
            <a:ext cx="285830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2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C5FE9AC4-EC69-4B6D-964B-CC4BE54D7A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870332" y="515662"/>
            <a:ext cx="2858303" cy="512563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17500" dist="254000" dir="9000000" sx="102000" sy="102000" algn="ctr" rotWithShape="0">
              <a:prstClr val="black">
                <a:alpha val="20000"/>
              </a:prstClr>
            </a:outerShdw>
          </a:effectLst>
          <a:scene3d>
            <a:camera prst="isometricTopUp"/>
            <a:lightRig rig="threePt" dir="t"/>
          </a:scene3d>
          <a:sp3d extrusionH="127000"/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05586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621384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ne Isometric Presentation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2">
            <a:extLst>
              <a:ext uri="{FF2B5EF4-FFF2-40B4-BE49-F238E27FC236}">
                <a16:creationId xmlns:a16="http://schemas.microsoft.com/office/drawing/2014/main" id="{2B705F24-7492-49E9-8F57-D9C0916A79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12304" y="1739812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22">
            <a:extLst>
              <a:ext uri="{FF2B5EF4-FFF2-40B4-BE49-F238E27FC236}">
                <a16:creationId xmlns:a16="http://schemas.microsoft.com/office/drawing/2014/main" id="{561C124B-FD17-451F-8B21-36D8B1756CA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960316" y="376204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22">
            <a:extLst>
              <a:ext uri="{FF2B5EF4-FFF2-40B4-BE49-F238E27FC236}">
                <a16:creationId xmlns:a16="http://schemas.microsoft.com/office/drawing/2014/main" id="{A8B205A5-8305-4108-890E-CC3289BC6D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62906" y="-1000742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isometricBottomDown">
              <a:rot lat="1967869" lon="19416000" rev="1824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F313397-A9C0-4FC5-968A-7B29F341972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719040" y="3027964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isometricBottomDown">
              <a:rot lat="1967869" lon="19416000" rev="1824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20011450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ne Isometric Presentation Mockup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2128B0F3-56DD-4FAC-919C-D612594F17B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02173" y="114300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1" name="Picture Placeholder 22">
            <a:extLst>
              <a:ext uri="{FF2B5EF4-FFF2-40B4-BE49-F238E27FC236}">
                <a16:creationId xmlns:a16="http://schemas.microsoft.com/office/drawing/2014/main" id="{76DE6B5A-5EB0-455E-A806-53FA7B1C07C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978816" y="369016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2" name="Picture Placeholder 22">
            <a:extLst>
              <a:ext uri="{FF2B5EF4-FFF2-40B4-BE49-F238E27FC236}">
                <a16:creationId xmlns:a16="http://schemas.microsoft.com/office/drawing/2014/main" id="{116BFEA0-DDF5-4E40-986A-CFDBFE7E8DA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34112" y="-1572721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B9281105-6837-4F18-A23C-FA619875F51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837264" y="-4280361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22">
            <a:extLst>
              <a:ext uri="{FF2B5EF4-FFF2-40B4-BE49-F238E27FC236}">
                <a16:creationId xmlns:a16="http://schemas.microsoft.com/office/drawing/2014/main" id="{A4089A5A-EF5E-4D76-915C-CDFACF69A3D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308919" y="4340931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22">
            <a:extLst>
              <a:ext uri="{FF2B5EF4-FFF2-40B4-BE49-F238E27FC236}">
                <a16:creationId xmlns:a16="http://schemas.microsoft.com/office/drawing/2014/main" id="{300CB3D5-C434-4711-BE0C-07880CF559B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85562" y="6888091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499D9085-2CE9-4968-8D40-CAA5C1A0EC0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40858" y="162521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7" name="Picture Placeholder 22">
            <a:extLst>
              <a:ext uri="{FF2B5EF4-FFF2-40B4-BE49-F238E27FC236}">
                <a16:creationId xmlns:a16="http://schemas.microsoft.com/office/drawing/2014/main" id="{2D321684-1DF0-4703-89C3-71C0FCA0E0C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-2430518" y="-108243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8" name="Picture Placeholder 22">
            <a:extLst>
              <a:ext uri="{FF2B5EF4-FFF2-40B4-BE49-F238E27FC236}">
                <a16:creationId xmlns:a16="http://schemas.microsoft.com/office/drawing/2014/main" id="{4D0F3EC0-93F6-4010-86A8-90F452BEEE0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236166" y="-2328896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9" name="Picture Placeholder 22">
            <a:extLst>
              <a:ext uri="{FF2B5EF4-FFF2-40B4-BE49-F238E27FC236}">
                <a16:creationId xmlns:a16="http://schemas.microsoft.com/office/drawing/2014/main" id="{FE0131D0-EAA8-45AD-A772-A338418C9AA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25233" y="409401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0" name="Picture Placeholder 22">
            <a:extLst>
              <a:ext uri="{FF2B5EF4-FFF2-40B4-BE49-F238E27FC236}">
                <a16:creationId xmlns:a16="http://schemas.microsoft.com/office/drawing/2014/main" id="{976AEA9A-8115-48E0-918F-4410B91D6FA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1965227" y="3101801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1" name="Picture Placeholder 22">
            <a:extLst>
              <a:ext uri="{FF2B5EF4-FFF2-40B4-BE49-F238E27FC236}">
                <a16:creationId xmlns:a16="http://schemas.microsoft.com/office/drawing/2014/main" id="{ED974735-2C47-4279-B116-D614471356D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6018059" y="5606962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54573552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ne Isometric Presentation Mockup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22">
            <a:extLst>
              <a:ext uri="{FF2B5EF4-FFF2-40B4-BE49-F238E27FC236}">
                <a16:creationId xmlns:a16="http://schemas.microsoft.com/office/drawing/2014/main" id="{76DE6B5A-5EB0-455E-A806-53FA7B1C07CC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445043" y="-171527"/>
            <a:ext cx="3271434" cy="72924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8" name="Picture Placeholder 22">
            <a:extLst>
              <a:ext uri="{FF2B5EF4-FFF2-40B4-BE49-F238E27FC236}">
                <a16:creationId xmlns:a16="http://schemas.microsoft.com/office/drawing/2014/main" id="{90FCB97C-6BF3-4A42-8CBB-0DF7BF3026C9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-1635717" y="-4210127"/>
            <a:ext cx="3271434" cy="72924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0" name="Picture Placeholder 22">
            <a:extLst>
              <a:ext uri="{FF2B5EF4-FFF2-40B4-BE49-F238E27FC236}">
                <a16:creationId xmlns:a16="http://schemas.microsoft.com/office/drawing/2014/main" id="{124C0FF9-289E-4496-92B9-190E32702D8E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0495323" y="3943273"/>
            <a:ext cx="3271434" cy="72924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8" name="Picture Placeholder 22">
            <a:extLst>
              <a:ext uri="{FF2B5EF4-FFF2-40B4-BE49-F238E27FC236}">
                <a16:creationId xmlns:a16="http://schemas.microsoft.com/office/drawing/2014/main" id="{7E055C06-9C8F-4A17-AA18-775B5FB9ACDD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0323809" y="-685800"/>
            <a:ext cx="3271434" cy="72924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0" name="Picture Placeholder 22">
            <a:extLst>
              <a:ext uri="{FF2B5EF4-FFF2-40B4-BE49-F238E27FC236}">
                <a16:creationId xmlns:a16="http://schemas.microsoft.com/office/drawing/2014/main" id="{3C36A0E5-BBE2-4C87-8A23-DD1FF018C79E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4243049" y="-4724400"/>
            <a:ext cx="3271434" cy="72924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2" name="Picture Placeholder 22">
            <a:extLst>
              <a:ext uri="{FF2B5EF4-FFF2-40B4-BE49-F238E27FC236}">
                <a16:creationId xmlns:a16="http://schemas.microsoft.com/office/drawing/2014/main" id="{7A3F440A-1BD1-46EB-8601-F14AC2F706F7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16374089" y="3429000"/>
            <a:ext cx="3271434" cy="72924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4" name="Picture Placeholder 22">
            <a:extLst>
              <a:ext uri="{FF2B5EF4-FFF2-40B4-BE49-F238E27FC236}">
                <a16:creationId xmlns:a16="http://schemas.microsoft.com/office/drawing/2014/main" id="{5FE632C7-A989-4083-B7E6-E630FB76C44E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243049" y="3958512"/>
            <a:ext cx="3271434" cy="72924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6" name="Picture Placeholder 22">
            <a:extLst>
              <a:ext uri="{FF2B5EF4-FFF2-40B4-BE49-F238E27FC236}">
                <a16:creationId xmlns:a16="http://schemas.microsoft.com/office/drawing/2014/main" id="{B4460ECD-B3DA-430C-8E09-86C63DB4CA9F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-1837711" y="-80088"/>
            <a:ext cx="3271434" cy="72924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8" name="Picture Placeholder 22">
            <a:extLst>
              <a:ext uri="{FF2B5EF4-FFF2-40B4-BE49-F238E27FC236}">
                <a16:creationId xmlns:a16="http://schemas.microsoft.com/office/drawing/2014/main" id="{4ED75CF5-9F3D-4B85-BABF-42542AD3AC10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10293329" y="8073312"/>
            <a:ext cx="3271434" cy="72924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89795396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ne Isometric Presentation Mockup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2128B0F3-56DD-4FAC-919C-D612594F17B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02173" y="114300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19632000" lon="19416000" rev="3360000"/>
            </a:camera>
            <a:lightRig rig="threePt" dir="t"/>
          </a:scene3d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604992679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B41066C-5C2C-4794-8102-70BFABC214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085263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F2E118E-2583-47EF-903D-65DD9E4297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145600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97216045-2641-4344-B68B-E6E37D1D7AC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205937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67587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97216045-2641-4344-B68B-E6E37D1D7AC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96000" y="2166958"/>
            <a:ext cx="4810837" cy="10573682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586710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70BEADEE-94CE-4140-AE6E-72585F9C5F8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28871" y="2532786"/>
            <a:ext cx="1975104" cy="413308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254000" dist="38100" dir="5400000" algn="t" rotWithShape="0">
              <a:prstClr val="black">
                <a:alpha val="3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9DD69CA5-05E0-4BA8-9AF4-06E3A524107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538045" y="2349872"/>
            <a:ext cx="1975104" cy="413308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254000" dist="38100" dir="5400000" algn="t" rotWithShape="0">
              <a:prstClr val="black">
                <a:alpha val="3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61F926F-0F2B-4D4A-9DDB-F5B19FF50A5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774195" y="2166958"/>
            <a:ext cx="1975104" cy="413308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254000" dist="38100" dir="5400000" algn="t" rotWithShape="0">
              <a:prstClr val="black">
                <a:alpha val="3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5B5C0050-E4B2-4439-AAE8-AA7EB130284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33120" y="2532786"/>
            <a:ext cx="1975104" cy="413308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254000" dist="38100" dir="5400000" algn="t" rotWithShape="0">
              <a:prstClr val="black">
                <a:alpha val="3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95611465-68F1-4C57-81BD-77DA7708DFD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692195" y="2349872"/>
            <a:ext cx="1975104" cy="413308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254000" dist="38100" dir="5400000" algn="t" rotWithShape="0">
              <a:prstClr val="black">
                <a:alpha val="3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A0761463-0D06-425A-A629-15FCC342DCC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51270" y="2166958"/>
            <a:ext cx="1975104" cy="413308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254000" dist="38100" dir="5400000" algn="t" rotWithShape="0">
              <a:prstClr val="black">
                <a:alpha val="3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23511C02-1EBF-48D6-B2A8-83C169F41A8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115120" y="1937794"/>
            <a:ext cx="1975104" cy="413308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38302649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F2E118E-2583-47EF-903D-65DD9E4297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108448" y="1779684"/>
            <a:ext cx="1975104" cy="425916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606313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4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F2E118E-2583-47EF-903D-65DD9E4297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30100" y="1780747"/>
            <a:ext cx="4531800" cy="1015450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40103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4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F2E118E-2583-47EF-903D-65DD9E4297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30100" y="-5058203"/>
            <a:ext cx="4531800" cy="10154505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01984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5734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B41066C-5C2C-4794-8102-70BFABC214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665032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F2E118E-2583-47EF-903D-65DD9E4297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145600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97216045-2641-4344-B68B-E6E37D1D7AC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26168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71645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5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0D29D6E3-BF9D-44FC-B94A-FE34BFB57C7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4954968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DCA142FF-9DE6-40DB-AD54-ECDEC83E23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474400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91330D2-75F1-4855-868C-BFD0C307B8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482668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32172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5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15E1BC57-A422-442E-9A45-C3B86505EA8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4954968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ABC43775-2615-4373-BF08-E72F4BC0BE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82668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67FDD856-D0CB-4A6C-9C74-7B87BF796E0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788718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267077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5.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0D42CE-21D7-46F7-A4E6-43081B64FDC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82668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8CE3B082-8160-40B0-B3D4-F103A2E6EC9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754686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0955B990-90AC-4D32-9646-D9BAAD64C8A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017568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/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96393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B41066C-5C2C-4794-8102-70BFABC214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F2E118E-2583-47EF-903D-65DD9E4297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928368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97216045-2641-4344-B68B-E6E37D1D7AC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32736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79A91F3C-9111-4296-A6C1-542F2B1DBF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37104" y="1779685"/>
            <a:ext cx="1900800" cy="4136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75182910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8CD1EA07-F28B-4EE2-975A-12EE7F6D65F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821419" y="1990628"/>
            <a:ext cx="2332800" cy="5416012"/>
          </a:xfrm>
          <a:prstGeom prst="roundRect">
            <a:avLst>
              <a:gd name="adj" fmla="val 14489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2399998" lon="2400003" rev="3599998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92D5C748-ED9B-4E7F-BF0A-6DE00637AE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88619" y="3463828"/>
            <a:ext cx="2332800" cy="5416012"/>
          </a:xfrm>
          <a:prstGeom prst="roundRect">
            <a:avLst>
              <a:gd name="adj" fmla="val 14489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2399998" lon="2400003" rev="3599998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66F3F48E-458C-42E6-9F48-D59A965C7F4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155819" y="4937028"/>
            <a:ext cx="2332800" cy="5416012"/>
          </a:xfrm>
          <a:prstGeom prst="roundRect">
            <a:avLst>
              <a:gd name="adj" fmla="val 14489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2399998" lon="2400003" rev="3599998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D3367E99-B49F-4A00-BF2F-3F240242FAB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367800" y="-890883"/>
            <a:ext cx="2332800" cy="5416012"/>
          </a:xfrm>
          <a:prstGeom prst="roundRect">
            <a:avLst>
              <a:gd name="adj" fmla="val 14489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2399998" lon="2400003" rev="3599998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E5D4C8A0-AEBE-45FA-A01B-97A334E8D45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035000" y="582317"/>
            <a:ext cx="2332800" cy="5416012"/>
          </a:xfrm>
          <a:prstGeom prst="roundRect">
            <a:avLst>
              <a:gd name="adj" fmla="val 14489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2399998" lon="2400003" rev="3599998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277022749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07631D78-AAE0-4EB5-B1C8-F41FC0A50E9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477735" y="1487624"/>
            <a:ext cx="2276196" cy="5284594"/>
          </a:xfrm>
          <a:prstGeom prst="roundRect">
            <a:avLst>
              <a:gd name="adj" fmla="val 14489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scene3d>
            <a:camera prst="orthographicFront">
              <a:rot lat="2399998" lon="2400003" rev="3599998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6BD782CA-19B8-4FA0-B94A-A3422513A28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77735" y="815094"/>
            <a:ext cx="2276196" cy="5284594"/>
          </a:xfrm>
          <a:prstGeom prst="roundRect">
            <a:avLst>
              <a:gd name="adj" fmla="val 14489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68300" dist="101600" dir="8520000" sx="102000" sy="102000" algn="ctr" rotWithShape="0">
              <a:prstClr val="black">
                <a:alpha val="30000"/>
              </a:prstClr>
            </a:outerShdw>
          </a:effectLst>
          <a:scene3d>
            <a:camera prst="orthographicFront">
              <a:rot lat="2399998" lon="2400003" rev="3599998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9416638E-A45F-48FC-BB3B-3FF1FA548F5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477735" y="142564"/>
            <a:ext cx="2276196" cy="5284594"/>
          </a:xfrm>
          <a:prstGeom prst="roundRect">
            <a:avLst>
              <a:gd name="adj" fmla="val 14489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68300" dist="101600" dir="8520000" sx="102000" sy="102000" algn="ctr" rotWithShape="0">
              <a:prstClr val="black">
                <a:alpha val="30000"/>
              </a:prstClr>
            </a:outerShdw>
          </a:effectLst>
          <a:scene3d>
            <a:camera prst="orthographicFront">
              <a:rot lat="2399998" lon="2400003" rev="3599998"/>
            </a:camera>
            <a:lightRig rig="threePt" dir="t"/>
          </a:scene3d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68535212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A4C2440-9867-45A5-A7B9-82F1D3CF53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1899" y="2036890"/>
            <a:ext cx="4243087" cy="571814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854447141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9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958B12F0-DFC4-448A-9151-2B66E71E192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rot="1800000">
            <a:off x="7131560" y="545639"/>
            <a:ext cx="5189913" cy="6668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634377561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9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958B12F0-DFC4-448A-9151-2B66E71E192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032431" y="2306320"/>
            <a:ext cx="4126050" cy="305753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</a:t>
            </a:r>
            <a:r>
              <a:rPr lang="en-MY" dirty="0" err="1"/>
              <a:t>nsert</a:t>
            </a:r>
            <a:r>
              <a:rPr lang="en-MY" dirty="0"/>
              <a:t>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793248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216315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24573" y="1937794"/>
            <a:ext cx="4928400" cy="27828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39827913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10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0F20B31-E928-4527-A463-5E89188AFBE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137635" y="3180136"/>
            <a:ext cx="7954368" cy="44914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90635029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61440" y="2264311"/>
            <a:ext cx="4653279" cy="3060044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568573791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Ima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207786" y="1696922"/>
            <a:ext cx="6906621" cy="3916218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97250982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tch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DAC8895-349F-4412-ADA2-C933204DF6B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29677" y="2724486"/>
            <a:ext cx="1463040" cy="1783080"/>
          </a:xfrm>
          <a:custGeom>
            <a:avLst/>
            <a:gdLst>
              <a:gd name="connsiteX0" fmla="*/ 227885 w 1463040"/>
              <a:gd name="connsiteY0" fmla="*/ 0 h 1783080"/>
              <a:gd name="connsiteX1" fmla="*/ 1235155 w 1463040"/>
              <a:gd name="connsiteY1" fmla="*/ 0 h 1783080"/>
              <a:gd name="connsiteX2" fmla="*/ 1265711 w 1463040"/>
              <a:gd name="connsiteY2" fmla="*/ 3080 h 1783080"/>
              <a:gd name="connsiteX3" fmla="*/ 1458566 w 1463040"/>
              <a:gd name="connsiteY3" fmla="*/ 195936 h 1783080"/>
              <a:gd name="connsiteX4" fmla="*/ 1463040 w 1463040"/>
              <a:gd name="connsiteY4" fmla="*/ 240319 h 1783080"/>
              <a:gd name="connsiteX5" fmla="*/ 1463040 w 1463040"/>
              <a:gd name="connsiteY5" fmla="*/ 1542761 h 1783080"/>
              <a:gd name="connsiteX6" fmla="*/ 1458566 w 1463040"/>
              <a:gd name="connsiteY6" fmla="*/ 1587144 h 1783080"/>
              <a:gd name="connsiteX7" fmla="*/ 1265711 w 1463040"/>
              <a:gd name="connsiteY7" fmla="*/ 1780000 h 1783080"/>
              <a:gd name="connsiteX8" fmla="*/ 1235155 w 1463040"/>
              <a:gd name="connsiteY8" fmla="*/ 1783080 h 1783080"/>
              <a:gd name="connsiteX9" fmla="*/ 227885 w 1463040"/>
              <a:gd name="connsiteY9" fmla="*/ 1783080 h 1783080"/>
              <a:gd name="connsiteX10" fmla="*/ 197330 w 1463040"/>
              <a:gd name="connsiteY10" fmla="*/ 1780000 h 1783080"/>
              <a:gd name="connsiteX11" fmla="*/ 4474 w 1463040"/>
              <a:gd name="connsiteY11" fmla="*/ 1587144 h 1783080"/>
              <a:gd name="connsiteX12" fmla="*/ 0 w 1463040"/>
              <a:gd name="connsiteY12" fmla="*/ 1542761 h 1783080"/>
              <a:gd name="connsiteX13" fmla="*/ 0 w 1463040"/>
              <a:gd name="connsiteY13" fmla="*/ 240319 h 1783080"/>
              <a:gd name="connsiteX14" fmla="*/ 4474 w 1463040"/>
              <a:gd name="connsiteY14" fmla="*/ 195936 h 1783080"/>
              <a:gd name="connsiteX15" fmla="*/ 197330 w 1463040"/>
              <a:gd name="connsiteY15" fmla="*/ 3080 h 178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63040" h="1783080">
                <a:moveTo>
                  <a:pt x="227885" y="0"/>
                </a:moveTo>
                <a:lnTo>
                  <a:pt x="1235155" y="0"/>
                </a:lnTo>
                <a:lnTo>
                  <a:pt x="1265711" y="3080"/>
                </a:lnTo>
                <a:cubicBezTo>
                  <a:pt x="1362513" y="22889"/>
                  <a:pt x="1438757" y="99133"/>
                  <a:pt x="1458566" y="195936"/>
                </a:cubicBezTo>
                <a:lnTo>
                  <a:pt x="1463040" y="240319"/>
                </a:lnTo>
                <a:lnTo>
                  <a:pt x="1463040" y="1542761"/>
                </a:lnTo>
                <a:lnTo>
                  <a:pt x="1458566" y="1587144"/>
                </a:lnTo>
                <a:cubicBezTo>
                  <a:pt x="1438757" y="1683947"/>
                  <a:pt x="1362513" y="1760191"/>
                  <a:pt x="1265711" y="1780000"/>
                </a:cubicBezTo>
                <a:lnTo>
                  <a:pt x="1235155" y="1783080"/>
                </a:lnTo>
                <a:lnTo>
                  <a:pt x="227885" y="1783080"/>
                </a:lnTo>
                <a:lnTo>
                  <a:pt x="197330" y="1780000"/>
                </a:lnTo>
                <a:cubicBezTo>
                  <a:pt x="100527" y="1760191"/>
                  <a:pt x="24283" y="1683947"/>
                  <a:pt x="4474" y="1587144"/>
                </a:cubicBezTo>
                <a:lnTo>
                  <a:pt x="0" y="1542761"/>
                </a:lnTo>
                <a:lnTo>
                  <a:pt x="0" y="240319"/>
                </a:lnTo>
                <a:lnTo>
                  <a:pt x="4474" y="195936"/>
                </a:lnTo>
                <a:cubicBezTo>
                  <a:pt x="24283" y="99133"/>
                  <a:pt x="100527" y="22889"/>
                  <a:pt x="197330" y="308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E1A3559F-4A5C-4B81-9640-31BF6C96A65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27671" y="2724486"/>
            <a:ext cx="1463040" cy="1783080"/>
          </a:xfrm>
          <a:custGeom>
            <a:avLst/>
            <a:gdLst>
              <a:gd name="connsiteX0" fmla="*/ 227885 w 1463040"/>
              <a:gd name="connsiteY0" fmla="*/ 0 h 1783080"/>
              <a:gd name="connsiteX1" fmla="*/ 1235155 w 1463040"/>
              <a:gd name="connsiteY1" fmla="*/ 0 h 1783080"/>
              <a:gd name="connsiteX2" fmla="*/ 1265711 w 1463040"/>
              <a:gd name="connsiteY2" fmla="*/ 3080 h 1783080"/>
              <a:gd name="connsiteX3" fmla="*/ 1458566 w 1463040"/>
              <a:gd name="connsiteY3" fmla="*/ 195936 h 1783080"/>
              <a:gd name="connsiteX4" fmla="*/ 1463040 w 1463040"/>
              <a:gd name="connsiteY4" fmla="*/ 240319 h 1783080"/>
              <a:gd name="connsiteX5" fmla="*/ 1463040 w 1463040"/>
              <a:gd name="connsiteY5" fmla="*/ 1542761 h 1783080"/>
              <a:gd name="connsiteX6" fmla="*/ 1458566 w 1463040"/>
              <a:gd name="connsiteY6" fmla="*/ 1587144 h 1783080"/>
              <a:gd name="connsiteX7" fmla="*/ 1265711 w 1463040"/>
              <a:gd name="connsiteY7" fmla="*/ 1780000 h 1783080"/>
              <a:gd name="connsiteX8" fmla="*/ 1235155 w 1463040"/>
              <a:gd name="connsiteY8" fmla="*/ 1783080 h 1783080"/>
              <a:gd name="connsiteX9" fmla="*/ 227885 w 1463040"/>
              <a:gd name="connsiteY9" fmla="*/ 1783080 h 1783080"/>
              <a:gd name="connsiteX10" fmla="*/ 197330 w 1463040"/>
              <a:gd name="connsiteY10" fmla="*/ 1780000 h 1783080"/>
              <a:gd name="connsiteX11" fmla="*/ 4474 w 1463040"/>
              <a:gd name="connsiteY11" fmla="*/ 1587144 h 1783080"/>
              <a:gd name="connsiteX12" fmla="*/ 0 w 1463040"/>
              <a:gd name="connsiteY12" fmla="*/ 1542761 h 1783080"/>
              <a:gd name="connsiteX13" fmla="*/ 0 w 1463040"/>
              <a:gd name="connsiteY13" fmla="*/ 240319 h 1783080"/>
              <a:gd name="connsiteX14" fmla="*/ 4474 w 1463040"/>
              <a:gd name="connsiteY14" fmla="*/ 195936 h 1783080"/>
              <a:gd name="connsiteX15" fmla="*/ 197330 w 1463040"/>
              <a:gd name="connsiteY15" fmla="*/ 3080 h 178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63040" h="1783080">
                <a:moveTo>
                  <a:pt x="227885" y="0"/>
                </a:moveTo>
                <a:lnTo>
                  <a:pt x="1235155" y="0"/>
                </a:lnTo>
                <a:lnTo>
                  <a:pt x="1265711" y="3080"/>
                </a:lnTo>
                <a:cubicBezTo>
                  <a:pt x="1362513" y="22889"/>
                  <a:pt x="1438757" y="99133"/>
                  <a:pt x="1458566" y="195936"/>
                </a:cubicBezTo>
                <a:lnTo>
                  <a:pt x="1463040" y="240319"/>
                </a:lnTo>
                <a:lnTo>
                  <a:pt x="1463040" y="1542761"/>
                </a:lnTo>
                <a:lnTo>
                  <a:pt x="1458566" y="1587144"/>
                </a:lnTo>
                <a:cubicBezTo>
                  <a:pt x="1438757" y="1683947"/>
                  <a:pt x="1362513" y="1760191"/>
                  <a:pt x="1265711" y="1780000"/>
                </a:cubicBezTo>
                <a:lnTo>
                  <a:pt x="1235155" y="1783080"/>
                </a:lnTo>
                <a:lnTo>
                  <a:pt x="227885" y="1783080"/>
                </a:lnTo>
                <a:lnTo>
                  <a:pt x="197330" y="1780000"/>
                </a:lnTo>
                <a:cubicBezTo>
                  <a:pt x="100527" y="1760191"/>
                  <a:pt x="24283" y="1683947"/>
                  <a:pt x="4474" y="1587144"/>
                </a:cubicBezTo>
                <a:lnTo>
                  <a:pt x="0" y="1542761"/>
                </a:lnTo>
                <a:lnTo>
                  <a:pt x="0" y="240319"/>
                </a:lnTo>
                <a:lnTo>
                  <a:pt x="4474" y="195936"/>
                </a:lnTo>
                <a:cubicBezTo>
                  <a:pt x="24283" y="99133"/>
                  <a:pt x="100527" y="22889"/>
                  <a:pt x="197330" y="308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2D174C91-5F33-4165-ABC0-CAD0B821C4B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642598" y="2724486"/>
            <a:ext cx="1463040" cy="1783080"/>
          </a:xfrm>
          <a:custGeom>
            <a:avLst/>
            <a:gdLst>
              <a:gd name="connsiteX0" fmla="*/ 227885 w 1463040"/>
              <a:gd name="connsiteY0" fmla="*/ 0 h 1783080"/>
              <a:gd name="connsiteX1" fmla="*/ 1235155 w 1463040"/>
              <a:gd name="connsiteY1" fmla="*/ 0 h 1783080"/>
              <a:gd name="connsiteX2" fmla="*/ 1265711 w 1463040"/>
              <a:gd name="connsiteY2" fmla="*/ 3080 h 1783080"/>
              <a:gd name="connsiteX3" fmla="*/ 1458566 w 1463040"/>
              <a:gd name="connsiteY3" fmla="*/ 195936 h 1783080"/>
              <a:gd name="connsiteX4" fmla="*/ 1463040 w 1463040"/>
              <a:gd name="connsiteY4" fmla="*/ 240319 h 1783080"/>
              <a:gd name="connsiteX5" fmla="*/ 1463040 w 1463040"/>
              <a:gd name="connsiteY5" fmla="*/ 1542761 h 1783080"/>
              <a:gd name="connsiteX6" fmla="*/ 1458566 w 1463040"/>
              <a:gd name="connsiteY6" fmla="*/ 1587144 h 1783080"/>
              <a:gd name="connsiteX7" fmla="*/ 1265711 w 1463040"/>
              <a:gd name="connsiteY7" fmla="*/ 1780000 h 1783080"/>
              <a:gd name="connsiteX8" fmla="*/ 1235155 w 1463040"/>
              <a:gd name="connsiteY8" fmla="*/ 1783080 h 1783080"/>
              <a:gd name="connsiteX9" fmla="*/ 227885 w 1463040"/>
              <a:gd name="connsiteY9" fmla="*/ 1783080 h 1783080"/>
              <a:gd name="connsiteX10" fmla="*/ 197330 w 1463040"/>
              <a:gd name="connsiteY10" fmla="*/ 1780000 h 1783080"/>
              <a:gd name="connsiteX11" fmla="*/ 4474 w 1463040"/>
              <a:gd name="connsiteY11" fmla="*/ 1587144 h 1783080"/>
              <a:gd name="connsiteX12" fmla="*/ 0 w 1463040"/>
              <a:gd name="connsiteY12" fmla="*/ 1542761 h 1783080"/>
              <a:gd name="connsiteX13" fmla="*/ 0 w 1463040"/>
              <a:gd name="connsiteY13" fmla="*/ 240319 h 1783080"/>
              <a:gd name="connsiteX14" fmla="*/ 4474 w 1463040"/>
              <a:gd name="connsiteY14" fmla="*/ 195936 h 1783080"/>
              <a:gd name="connsiteX15" fmla="*/ 197330 w 1463040"/>
              <a:gd name="connsiteY15" fmla="*/ 3080 h 178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63040" h="1783080">
                <a:moveTo>
                  <a:pt x="227885" y="0"/>
                </a:moveTo>
                <a:lnTo>
                  <a:pt x="1235155" y="0"/>
                </a:lnTo>
                <a:lnTo>
                  <a:pt x="1265711" y="3080"/>
                </a:lnTo>
                <a:cubicBezTo>
                  <a:pt x="1362513" y="22889"/>
                  <a:pt x="1438757" y="99133"/>
                  <a:pt x="1458566" y="195936"/>
                </a:cubicBezTo>
                <a:lnTo>
                  <a:pt x="1463040" y="240319"/>
                </a:lnTo>
                <a:lnTo>
                  <a:pt x="1463040" y="1542761"/>
                </a:lnTo>
                <a:lnTo>
                  <a:pt x="1458566" y="1587144"/>
                </a:lnTo>
                <a:cubicBezTo>
                  <a:pt x="1438757" y="1683947"/>
                  <a:pt x="1362513" y="1760191"/>
                  <a:pt x="1265711" y="1780000"/>
                </a:cubicBezTo>
                <a:lnTo>
                  <a:pt x="1235155" y="1783080"/>
                </a:lnTo>
                <a:lnTo>
                  <a:pt x="227885" y="1783080"/>
                </a:lnTo>
                <a:lnTo>
                  <a:pt x="197330" y="1780000"/>
                </a:lnTo>
                <a:cubicBezTo>
                  <a:pt x="100527" y="1760191"/>
                  <a:pt x="24283" y="1683947"/>
                  <a:pt x="4474" y="1587144"/>
                </a:cubicBezTo>
                <a:lnTo>
                  <a:pt x="0" y="1542761"/>
                </a:lnTo>
                <a:lnTo>
                  <a:pt x="0" y="240319"/>
                </a:lnTo>
                <a:lnTo>
                  <a:pt x="4474" y="195936"/>
                </a:lnTo>
                <a:cubicBezTo>
                  <a:pt x="24283" y="99133"/>
                  <a:pt x="100527" y="22889"/>
                  <a:pt x="197330" y="308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98CE558-3705-4DBE-9F12-DD9DA37DEC7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457525" y="2724486"/>
            <a:ext cx="1463040" cy="1783080"/>
          </a:xfrm>
          <a:custGeom>
            <a:avLst/>
            <a:gdLst>
              <a:gd name="connsiteX0" fmla="*/ 227885 w 1463040"/>
              <a:gd name="connsiteY0" fmla="*/ 0 h 1783080"/>
              <a:gd name="connsiteX1" fmla="*/ 1235155 w 1463040"/>
              <a:gd name="connsiteY1" fmla="*/ 0 h 1783080"/>
              <a:gd name="connsiteX2" fmla="*/ 1265711 w 1463040"/>
              <a:gd name="connsiteY2" fmla="*/ 3080 h 1783080"/>
              <a:gd name="connsiteX3" fmla="*/ 1458566 w 1463040"/>
              <a:gd name="connsiteY3" fmla="*/ 195936 h 1783080"/>
              <a:gd name="connsiteX4" fmla="*/ 1463040 w 1463040"/>
              <a:gd name="connsiteY4" fmla="*/ 240319 h 1783080"/>
              <a:gd name="connsiteX5" fmla="*/ 1463040 w 1463040"/>
              <a:gd name="connsiteY5" fmla="*/ 1542761 h 1783080"/>
              <a:gd name="connsiteX6" fmla="*/ 1458566 w 1463040"/>
              <a:gd name="connsiteY6" fmla="*/ 1587144 h 1783080"/>
              <a:gd name="connsiteX7" fmla="*/ 1265711 w 1463040"/>
              <a:gd name="connsiteY7" fmla="*/ 1780000 h 1783080"/>
              <a:gd name="connsiteX8" fmla="*/ 1235155 w 1463040"/>
              <a:gd name="connsiteY8" fmla="*/ 1783080 h 1783080"/>
              <a:gd name="connsiteX9" fmla="*/ 227885 w 1463040"/>
              <a:gd name="connsiteY9" fmla="*/ 1783080 h 1783080"/>
              <a:gd name="connsiteX10" fmla="*/ 197330 w 1463040"/>
              <a:gd name="connsiteY10" fmla="*/ 1780000 h 1783080"/>
              <a:gd name="connsiteX11" fmla="*/ 4474 w 1463040"/>
              <a:gd name="connsiteY11" fmla="*/ 1587144 h 1783080"/>
              <a:gd name="connsiteX12" fmla="*/ 0 w 1463040"/>
              <a:gd name="connsiteY12" fmla="*/ 1542761 h 1783080"/>
              <a:gd name="connsiteX13" fmla="*/ 0 w 1463040"/>
              <a:gd name="connsiteY13" fmla="*/ 240319 h 1783080"/>
              <a:gd name="connsiteX14" fmla="*/ 4474 w 1463040"/>
              <a:gd name="connsiteY14" fmla="*/ 195936 h 1783080"/>
              <a:gd name="connsiteX15" fmla="*/ 197330 w 1463040"/>
              <a:gd name="connsiteY15" fmla="*/ 3080 h 178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63040" h="1783080">
                <a:moveTo>
                  <a:pt x="227885" y="0"/>
                </a:moveTo>
                <a:lnTo>
                  <a:pt x="1235155" y="0"/>
                </a:lnTo>
                <a:lnTo>
                  <a:pt x="1265711" y="3080"/>
                </a:lnTo>
                <a:cubicBezTo>
                  <a:pt x="1362513" y="22889"/>
                  <a:pt x="1438757" y="99133"/>
                  <a:pt x="1458566" y="195936"/>
                </a:cubicBezTo>
                <a:lnTo>
                  <a:pt x="1463040" y="240319"/>
                </a:lnTo>
                <a:lnTo>
                  <a:pt x="1463040" y="1542761"/>
                </a:lnTo>
                <a:lnTo>
                  <a:pt x="1458566" y="1587144"/>
                </a:lnTo>
                <a:cubicBezTo>
                  <a:pt x="1438757" y="1683947"/>
                  <a:pt x="1362513" y="1760191"/>
                  <a:pt x="1265711" y="1780000"/>
                </a:cubicBezTo>
                <a:lnTo>
                  <a:pt x="1235155" y="1783080"/>
                </a:lnTo>
                <a:lnTo>
                  <a:pt x="227885" y="1783080"/>
                </a:lnTo>
                <a:lnTo>
                  <a:pt x="197330" y="1780000"/>
                </a:lnTo>
                <a:cubicBezTo>
                  <a:pt x="100527" y="1760191"/>
                  <a:pt x="24283" y="1683947"/>
                  <a:pt x="4474" y="1587144"/>
                </a:cubicBezTo>
                <a:lnTo>
                  <a:pt x="0" y="1542761"/>
                </a:lnTo>
                <a:lnTo>
                  <a:pt x="0" y="240319"/>
                </a:lnTo>
                <a:lnTo>
                  <a:pt x="4474" y="195936"/>
                </a:lnTo>
                <a:cubicBezTo>
                  <a:pt x="24283" y="99133"/>
                  <a:pt x="100527" y="22889"/>
                  <a:pt x="197330" y="308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325787054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1773750"/>
            <a:ext cx="1905000" cy="4112700"/>
          </a:xfrm>
          <a:prstGeom prst="roundRect">
            <a:avLst>
              <a:gd name="adj" fmla="val 1016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404365713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12350" y="1773750"/>
            <a:ext cx="1905000" cy="4112700"/>
          </a:xfrm>
          <a:prstGeom prst="roundRect">
            <a:avLst>
              <a:gd name="adj" fmla="val 1016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CBD1EE7E-E7B4-4CEE-9767-31BC297DDAE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85533" y="1773750"/>
            <a:ext cx="1905000" cy="4112700"/>
          </a:xfrm>
          <a:prstGeom prst="roundRect">
            <a:avLst>
              <a:gd name="adj" fmla="val 1016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F16F9E1D-04FC-4B5F-9BF8-E774DF885B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58716" y="1773750"/>
            <a:ext cx="1905000" cy="4112700"/>
          </a:xfrm>
          <a:prstGeom prst="roundRect">
            <a:avLst>
              <a:gd name="adj" fmla="val 1016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E3BB0BE5-7BD6-4163-BB00-6E829D56C2C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031899" y="1773750"/>
            <a:ext cx="1905000" cy="4112700"/>
          </a:xfrm>
          <a:prstGeom prst="roundRect">
            <a:avLst>
              <a:gd name="adj" fmla="val 1016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893118881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933033" y="1952625"/>
            <a:ext cx="6334792" cy="2952750"/>
          </a:xfrm>
          <a:prstGeom prst="roundRect">
            <a:avLst>
              <a:gd name="adj" fmla="val 1016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513415954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031333" y="1831452"/>
            <a:ext cx="2557716" cy="5521848"/>
          </a:xfrm>
          <a:prstGeom prst="roundRect">
            <a:avLst>
              <a:gd name="adj" fmla="val 1016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871859FF-4745-4B4E-B23E-22791E9004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44054" y="1831452"/>
            <a:ext cx="2557716" cy="5521848"/>
          </a:xfrm>
          <a:prstGeom prst="roundRect">
            <a:avLst>
              <a:gd name="adj" fmla="val 1016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371453234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15332" y="1886993"/>
            <a:ext cx="3937667" cy="8501021"/>
          </a:xfrm>
          <a:prstGeom prst="roundRect">
            <a:avLst>
              <a:gd name="adj" fmla="val 1016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217166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5FD56-FFFE-1DDE-D458-C269E9B2D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D7CA0-EA39-A30C-97FD-42116D15F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1610B-B417-F0B4-24AF-E44F90A56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DB63E-25F3-6519-0CD3-31DC057B7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0D13A-1171-51EA-25B4-222FA5A3B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45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096604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28332" y="919504"/>
            <a:ext cx="5347368" cy="33984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824566736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842168" y="1591190"/>
            <a:ext cx="6363368" cy="404421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252928722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568032" y="2276990"/>
            <a:ext cx="5029868" cy="319671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E17C15-FFFF-44DC-A4EF-80C163813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665E4DE-2F35-4EAF-9BCE-E8152CFBF5A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210796611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20134" y="2035019"/>
            <a:ext cx="3899566" cy="2478352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E17C15-FFFF-44DC-A4EF-80C163813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665E4DE-2F35-4EAF-9BCE-E8152CFBF5A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F5C40E58-FFE4-4E62-90CB-83D9EA220E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972300" y="2035019"/>
            <a:ext cx="3899566" cy="2478352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613108566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- Page Titl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F5C40E58-FFE4-4E62-90CB-83D9EA220E1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867399" y="2073118"/>
            <a:ext cx="5410597" cy="3438681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E17C15-FFFF-44DC-A4EF-80C163813D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665E4DE-2F35-4EAF-9BCE-E8152CFBF5A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518072729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with Backgr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86228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C0AA56A4-EDF3-45D7-9140-3F3A0D39A89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085976" y="1228725"/>
            <a:ext cx="2286000" cy="4848225"/>
          </a:xfrm>
          <a:prstGeom prst="roundRect">
            <a:avLst>
              <a:gd name="adj" fmla="val 750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9081744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with Backgrou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86228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4DF346F-6402-4A4D-9E35-443858EE99A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143000" y="1384300"/>
            <a:ext cx="6400800" cy="40513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771216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ice Mockup with Backgroud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0043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C0AA56A4-EDF3-45D7-9140-3F3A0D39A89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861300" y="1004887"/>
            <a:ext cx="2286000" cy="4848225"/>
          </a:xfrm>
          <a:prstGeom prst="roundRect">
            <a:avLst>
              <a:gd name="adj" fmla="val 750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3864924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vice Mockup with Backgroud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DC30AC0-F60B-48F3-AF96-3C76B04353F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0043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A9F23D8-7EBB-4DD0-915F-71A388D65F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683102" y="1779580"/>
            <a:ext cx="4626637" cy="292836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image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427341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- Image righ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285F1E1-418A-4F38-BDF5-3FFD16E0C3D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124000" y="0"/>
            <a:ext cx="4068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732594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928183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- Image right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EA001B6B-61E7-449B-995B-5BB71D1D34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068000" y="0"/>
            <a:ext cx="8124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484034916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- Landscap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58C30A5B-9ABD-4A54-A8B8-FBEAAD0C9D4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4572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157040249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- Image right Smal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285F1E1-418A-4F38-BDF5-3FFD16E0C3D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57200" y="609600"/>
            <a:ext cx="4664900" cy="56515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34216971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- Landscape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58C30A5B-9ABD-4A54-A8B8-FBEAAD0C9D4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32508" y="290945"/>
            <a:ext cx="11521441" cy="4297679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05899982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- Landscape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58C30A5B-9ABD-4A54-A8B8-FBEAAD0C9D4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32508" y="290945"/>
            <a:ext cx="11521441" cy="5303520"/>
          </a:xfrm>
          <a:prstGeom prst="roundRect">
            <a:avLst>
              <a:gd name="adj" fmla="val 274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41250612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- Landscape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58C30A5B-9ABD-4A54-A8B8-FBEAAD0C9D4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8978899" cy="685800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698430454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14F4F16-CAE7-4771-9644-5DBBC30EF9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03092" y="736092"/>
            <a:ext cx="5385816" cy="5385816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11573606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14F4F16-CAE7-4771-9644-5DBBC30EF9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32280872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84EA5E6-A7B0-4524-B1AF-681EB5C517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822448" y="155448"/>
            <a:ext cx="6547104" cy="6547104"/>
          </a:xfrm>
          <a:custGeom>
            <a:avLst/>
            <a:gdLst>
              <a:gd name="connsiteX0" fmla="*/ 3273552 w 6547104"/>
              <a:gd name="connsiteY0" fmla="*/ 403998 h 6547104"/>
              <a:gd name="connsiteX1" fmla="*/ 403998 w 6547104"/>
              <a:gd name="connsiteY1" fmla="*/ 3273552 h 6547104"/>
              <a:gd name="connsiteX2" fmla="*/ 3273552 w 6547104"/>
              <a:gd name="connsiteY2" fmla="*/ 6143106 h 6547104"/>
              <a:gd name="connsiteX3" fmla="*/ 6143106 w 6547104"/>
              <a:gd name="connsiteY3" fmla="*/ 3273552 h 6547104"/>
              <a:gd name="connsiteX4" fmla="*/ 3273552 w 6547104"/>
              <a:gd name="connsiteY4" fmla="*/ 403998 h 6547104"/>
              <a:gd name="connsiteX5" fmla="*/ 3250221 w 6547104"/>
              <a:gd name="connsiteY5" fmla="*/ 0 h 6547104"/>
              <a:gd name="connsiteX6" fmla="*/ 3296884 w 6547104"/>
              <a:gd name="connsiteY6" fmla="*/ 0 h 6547104"/>
              <a:gd name="connsiteX7" fmla="*/ 3442039 w 6547104"/>
              <a:gd name="connsiteY7" fmla="*/ 3670 h 6547104"/>
              <a:gd name="connsiteX8" fmla="*/ 6543434 w 6547104"/>
              <a:gd name="connsiteY8" fmla="*/ 3105065 h 6547104"/>
              <a:gd name="connsiteX9" fmla="*/ 6547104 w 6547104"/>
              <a:gd name="connsiteY9" fmla="*/ 3250217 h 6547104"/>
              <a:gd name="connsiteX10" fmla="*/ 6547104 w 6547104"/>
              <a:gd name="connsiteY10" fmla="*/ 3296887 h 6547104"/>
              <a:gd name="connsiteX11" fmla="*/ 6543434 w 6547104"/>
              <a:gd name="connsiteY11" fmla="*/ 3442039 h 6547104"/>
              <a:gd name="connsiteX12" fmla="*/ 3442039 w 6547104"/>
              <a:gd name="connsiteY12" fmla="*/ 6543434 h 6547104"/>
              <a:gd name="connsiteX13" fmla="*/ 3296888 w 6547104"/>
              <a:gd name="connsiteY13" fmla="*/ 6547104 h 6547104"/>
              <a:gd name="connsiteX14" fmla="*/ 3250217 w 6547104"/>
              <a:gd name="connsiteY14" fmla="*/ 6547104 h 6547104"/>
              <a:gd name="connsiteX15" fmla="*/ 3105065 w 6547104"/>
              <a:gd name="connsiteY15" fmla="*/ 6543434 h 6547104"/>
              <a:gd name="connsiteX16" fmla="*/ 3670 w 6547104"/>
              <a:gd name="connsiteY16" fmla="*/ 3442039 h 6547104"/>
              <a:gd name="connsiteX17" fmla="*/ 0 w 6547104"/>
              <a:gd name="connsiteY17" fmla="*/ 3296887 h 6547104"/>
              <a:gd name="connsiteX18" fmla="*/ 0 w 6547104"/>
              <a:gd name="connsiteY18" fmla="*/ 3250217 h 6547104"/>
              <a:gd name="connsiteX19" fmla="*/ 3670 w 6547104"/>
              <a:gd name="connsiteY19" fmla="*/ 3105065 h 6547104"/>
              <a:gd name="connsiteX20" fmla="*/ 3105065 w 6547104"/>
              <a:gd name="connsiteY20" fmla="*/ 3670 h 6547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547104" h="6547104">
                <a:moveTo>
                  <a:pt x="3273552" y="403998"/>
                </a:moveTo>
                <a:cubicBezTo>
                  <a:pt x="1688741" y="403998"/>
                  <a:pt x="403998" y="1688741"/>
                  <a:pt x="403998" y="3273552"/>
                </a:cubicBezTo>
                <a:cubicBezTo>
                  <a:pt x="403998" y="4858363"/>
                  <a:pt x="1688741" y="6143106"/>
                  <a:pt x="3273552" y="6143106"/>
                </a:cubicBezTo>
                <a:cubicBezTo>
                  <a:pt x="4858363" y="6143106"/>
                  <a:pt x="6143106" y="4858363"/>
                  <a:pt x="6143106" y="3273552"/>
                </a:cubicBezTo>
                <a:cubicBezTo>
                  <a:pt x="6143106" y="1688741"/>
                  <a:pt x="4858363" y="403998"/>
                  <a:pt x="3273552" y="403998"/>
                </a:cubicBezTo>
                <a:close/>
                <a:moveTo>
                  <a:pt x="3250221" y="0"/>
                </a:moveTo>
                <a:lnTo>
                  <a:pt x="3296884" y="0"/>
                </a:lnTo>
                <a:lnTo>
                  <a:pt x="3442039" y="3670"/>
                </a:lnTo>
                <a:cubicBezTo>
                  <a:pt x="5116192" y="88533"/>
                  <a:pt x="6458571" y="1430912"/>
                  <a:pt x="6543434" y="3105065"/>
                </a:cubicBezTo>
                <a:lnTo>
                  <a:pt x="6547104" y="3250217"/>
                </a:lnTo>
                <a:lnTo>
                  <a:pt x="6547104" y="3296887"/>
                </a:lnTo>
                <a:lnTo>
                  <a:pt x="6543434" y="3442039"/>
                </a:lnTo>
                <a:cubicBezTo>
                  <a:pt x="6458571" y="5116192"/>
                  <a:pt x="5116192" y="6458571"/>
                  <a:pt x="3442039" y="6543434"/>
                </a:cubicBezTo>
                <a:lnTo>
                  <a:pt x="3296888" y="6547104"/>
                </a:lnTo>
                <a:lnTo>
                  <a:pt x="3250217" y="6547104"/>
                </a:lnTo>
                <a:lnTo>
                  <a:pt x="3105065" y="6543434"/>
                </a:lnTo>
                <a:cubicBezTo>
                  <a:pt x="1430912" y="6458571"/>
                  <a:pt x="88533" y="5116192"/>
                  <a:pt x="3670" y="3442039"/>
                </a:cubicBezTo>
                <a:lnTo>
                  <a:pt x="0" y="3296887"/>
                </a:lnTo>
                <a:lnTo>
                  <a:pt x="0" y="3250217"/>
                </a:lnTo>
                <a:lnTo>
                  <a:pt x="3670" y="3105065"/>
                </a:lnTo>
                <a:cubicBezTo>
                  <a:pt x="88533" y="1430912"/>
                  <a:pt x="1430912" y="88533"/>
                  <a:pt x="3105065" y="3670"/>
                </a:cubicBez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27390045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14F4F16-CAE7-4771-9644-5DBBC30EF9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792538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809780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755427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14F4F16-CAE7-4771-9644-5DBBC30EF9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28437" y="1676204"/>
            <a:ext cx="4130039" cy="8793480"/>
          </a:xfrm>
          <a:prstGeom prst="roundRect">
            <a:avLst>
              <a:gd name="adj" fmla="val 1234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368590296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14F4F16-CAE7-4771-9644-5DBBC30EF9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530702" y="2832954"/>
            <a:ext cx="5216324" cy="33420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47336134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B077593A-751D-4816-AB07-4C78E24334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96063" y="549275"/>
            <a:ext cx="4680000" cy="5759450"/>
          </a:xfrm>
          <a:prstGeom prst="roundRect">
            <a:avLst>
              <a:gd name="adj" fmla="val 280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05474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</p15:sldGuideLst>
    </p:ext>
  </p:extLs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B077593A-751D-4816-AB07-4C78E24334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5589588"/>
          </a:xfrm>
          <a:prstGeom prst="roundRect">
            <a:avLst>
              <a:gd name="adj" fmla="val 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2609916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</p15:sldGuideLst>
    </p:ext>
  </p:extLs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B077593A-751D-4816-AB07-4C78E24334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799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410037431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C5F192-5C54-4F9D-82CA-09168023375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16000" y="2339973"/>
            <a:ext cx="5490000" cy="6048000"/>
          </a:xfrm>
          <a:prstGeom prst="roundRect">
            <a:avLst>
              <a:gd name="adj" fmla="val 1851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CA875FB-A507-4D28-A27B-B0BD5CBB41E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86063" y="549275"/>
            <a:ext cx="5490000" cy="3816000"/>
          </a:xfrm>
          <a:prstGeom prst="roundRect">
            <a:avLst>
              <a:gd name="adj" fmla="val 1851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6938E80-2268-46A7-8D5E-1752A3DBCA9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86000" y="4540811"/>
            <a:ext cx="5490000" cy="6048000"/>
          </a:xfrm>
          <a:prstGeom prst="roundRect">
            <a:avLst>
              <a:gd name="adj" fmla="val 1851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37171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</p15:sldGuideLst>
    </p:ext>
  </p:extLs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4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6AEE8DC-62B5-48B4-B138-6E01F9FB9AA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16000" y="-4514987"/>
            <a:ext cx="5490000" cy="6048000"/>
          </a:xfrm>
          <a:prstGeom prst="roundRect">
            <a:avLst>
              <a:gd name="adj" fmla="val 1851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6B5DF383-BE27-4678-80AE-1D04F7F2B5E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86000" y="-2276049"/>
            <a:ext cx="5490000" cy="6048000"/>
          </a:xfrm>
          <a:prstGeom prst="roundRect">
            <a:avLst>
              <a:gd name="adj" fmla="val 1851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E830191F-547E-4704-BA0F-D52787675E9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16000" y="1705815"/>
            <a:ext cx="5490000" cy="2808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24980729-F29A-4B27-9DC6-ACAFA296AA6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82612" y="3968725"/>
            <a:ext cx="5490000" cy="2340000"/>
          </a:xfrm>
          <a:prstGeom prst="roundRect">
            <a:avLst>
              <a:gd name="adj" fmla="val 307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18695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</p15:sldGuideLst>
    </p:ext>
  </p:extLs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8">
            <a:extLst>
              <a:ext uri="{FF2B5EF4-FFF2-40B4-BE49-F238E27FC236}">
                <a16:creationId xmlns:a16="http://schemas.microsoft.com/office/drawing/2014/main" id="{DF603321-F29E-472A-92B3-93EA972212B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458635" y="188913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0" name="Picture Placeholder 8">
            <a:extLst>
              <a:ext uri="{FF2B5EF4-FFF2-40B4-BE49-F238E27FC236}">
                <a16:creationId xmlns:a16="http://schemas.microsoft.com/office/drawing/2014/main" id="{20EF666A-A5AE-49F8-B49C-AC3B865413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99345" y="188913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1" name="Picture Placeholder 8">
            <a:extLst>
              <a:ext uri="{FF2B5EF4-FFF2-40B4-BE49-F238E27FC236}">
                <a16:creationId xmlns:a16="http://schemas.microsoft.com/office/drawing/2014/main" id="{B3AA9E77-CBE9-41F9-9106-531B2023E5D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857325" y="188913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2" name="Picture Placeholder 8">
            <a:extLst>
              <a:ext uri="{FF2B5EF4-FFF2-40B4-BE49-F238E27FC236}">
                <a16:creationId xmlns:a16="http://schemas.microsoft.com/office/drawing/2014/main" id="{73A4BE09-004C-4088-B6D0-3DBFDED44B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515305" y="188913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3" name="Picture Placeholder 8">
            <a:extLst>
              <a:ext uri="{FF2B5EF4-FFF2-40B4-BE49-F238E27FC236}">
                <a16:creationId xmlns:a16="http://schemas.microsoft.com/office/drawing/2014/main" id="{84D02748-46D3-423D-AF98-78E13FC6C53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173285" y="188913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4" name="Picture Placeholder 8">
            <a:extLst>
              <a:ext uri="{FF2B5EF4-FFF2-40B4-BE49-F238E27FC236}">
                <a16:creationId xmlns:a16="http://schemas.microsoft.com/office/drawing/2014/main" id="{23FE764A-566C-4734-B5C0-80D1142FE51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31265" y="188913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5" name="Picture Placeholder 8">
            <a:extLst>
              <a:ext uri="{FF2B5EF4-FFF2-40B4-BE49-F238E27FC236}">
                <a16:creationId xmlns:a16="http://schemas.microsoft.com/office/drawing/2014/main" id="{2CF71C97-9A13-497B-89EB-3D1D66D144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489245" y="188913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CE866256-AE2C-4039-90F2-75AF9DE7290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147226" y="188913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1" name="Picture Placeholder 8">
            <a:extLst>
              <a:ext uri="{FF2B5EF4-FFF2-40B4-BE49-F238E27FC236}">
                <a16:creationId xmlns:a16="http://schemas.microsoft.com/office/drawing/2014/main" id="{C9B11E94-AD6D-4854-8D6C-43774627A1B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-458635" y="1850126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2" name="Picture Placeholder 8">
            <a:extLst>
              <a:ext uri="{FF2B5EF4-FFF2-40B4-BE49-F238E27FC236}">
                <a16:creationId xmlns:a16="http://schemas.microsoft.com/office/drawing/2014/main" id="{FB49F775-BCEA-467F-94BD-2CABC7AEE7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199345" y="1850126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3" name="Picture Placeholder 8">
            <a:extLst>
              <a:ext uri="{FF2B5EF4-FFF2-40B4-BE49-F238E27FC236}">
                <a16:creationId xmlns:a16="http://schemas.microsoft.com/office/drawing/2014/main" id="{D7162D3B-E3E0-419C-8091-8D26E213AA9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2857325" y="1850126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4" name="Picture Placeholder 8">
            <a:extLst>
              <a:ext uri="{FF2B5EF4-FFF2-40B4-BE49-F238E27FC236}">
                <a16:creationId xmlns:a16="http://schemas.microsoft.com/office/drawing/2014/main" id="{97756AEA-1E9B-46A6-AFA8-04D38F8BB10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15305" y="1850126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5" name="Picture Placeholder 8">
            <a:extLst>
              <a:ext uri="{FF2B5EF4-FFF2-40B4-BE49-F238E27FC236}">
                <a16:creationId xmlns:a16="http://schemas.microsoft.com/office/drawing/2014/main" id="{A87A4A3C-B5B0-4AE6-B894-1DC6787A871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73285" y="1850126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6" name="Picture Placeholder 8">
            <a:extLst>
              <a:ext uri="{FF2B5EF4-FFF2-40B4-BE49-F238E27FC236}">
                <a16:creationId xmlns:a16="http://schemas.microsoft.com/office/drawing/2014/main" id="{5DF2E7A1-BCE6-442D-B879-878A6D69448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831265" y="1850126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7" name="Picture Placeholder 8">
            <a:extLst>
              <a:ext uri="{FF2B5EF4-FFF2-40B4-BE49-F238E27FC236}">
                <a16:creationId xmlns:a16="http://schemas.microsoft.com/office/drawing/2014/main" id="{C0ADF6AF-3A23-4BBB-B304-2695E6363662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489245" y="1850126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8" name="Picture Placeholder 8">
            <a:extLst>
              <a:ext uri="{FF2B5EF4-FFF2-40B4-BE49-F238E27FC236}">
                <a16:creationId xmlns:a16="http://schemas.microsoft.com/office/drawing/2014/main" id="{3D1300DF-9E57-4B45-9426-8F934E5085C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1147226" y="1850126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9" name="Picture Placeholder 8">
            <a:extLst>
              <a:ext uri="{FF2B5EF4-FFF2-40B4-BE49-F238E27FC236}">
                <a16:creationId xmlns:a16="http://schemas.microsoft.com/office/drawing/2014/main" id="{DF719D37-E0BB-4D98-A992-41AC42F6B522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-450067" y="3494748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0" name="Picture Placeholder 8">
            <a:extLst>
              <a:ext uri="{FF2B5EF4-FFF2-40B4-BE49-F238E27FC236}">
                <a16:creationId xmlns:a16="http://schemas.microsoft.com/office/drawing/2014/main" id="{8040C48A-7A47-424C-9294-FDC226350F9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207913" y="3494748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1" name="Picture Placeholder 8">
            <a:extLst>
              <a:ext uri="{FF2B5EF4-FFF2-40B4-BE49-F238E27FC236}">
                <a16:creationId xmlns:a16="http://schemas.microsoft.com/office/drawing/2014/main" id="{8B6EB164-A935-4C8B-8A87-48BDA659D84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865893" y="3494748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2" name="Picture Placeholder 8">
            <a:extLst>
              <a:ext uri="{FF2B5EF4-FFF2-40B4-BE49-F238E27FC236}">
                <a16:creationId xmlns:a16="http://schemas.microsoft.com/office/drawing/2014/main" id="{E84D89D2-959E-449F-AD52-4B7A8CE224D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4523873" y="3494748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3" name="Picture Placeholder 8">
            <a:extLst>
              <a:ext uri="{FF2B5EF4-FFF2-40B4-BE49-F238E27FC236}">
                <a16:creationId xmlns:a16="http://schemas.microsoft.com/office/drawing/2014/main" id="{889CBA6E-5091-4E72-B4BC-3973132F68DA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181853" y="3494748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4" name="Picture Placeholder 8">
            <a:extLst>
              <a:ext uri="{FF2B5EF4-FFF2-40B4-BE49-F238E27FC236}">
                <a16:creationId xmlns:a16="http://schemas.microsoft.com/office/drawing/2014/main" id="{F603BE7B-D6A9-4440-9129-44C341126B5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7839833" y="3494748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5" name="Picture Placeholder 8">
            <a:extLst>
              <a:ext uri="{FF2B5EF4-FFF2-40B4-BE49-F238E27FC236}">
                <a16:creationId xmlns:a16="http://schemas.microsoft.com/office/drawing/2014/main" id="{9C9A079C-1E9C-46DA-9E1D-AECF87D8D43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497813" y="3494748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6" name="Picture Placeholder 8">
            <a:extLst>
              <a:ext uri="{FF2B5EF4-FFF2-40B4-BE49-F238E27FC236}">
                <a16:creationId xmlns:a16="http://schemas.microsoft.com/office/drawing/2014/main" id="{F78705FD-FACD-435F-B026-23F46FFDAC2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1155794" y="3494748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7" name="Picture Placeholder 8">
            <a:extLst>
              <a:ext uri="{FF2B5EF4-FFF2-40B4-BE49-F238E27FC236}">
                <a16:creationId xmlns:a16="http://schemas.microsoft.com/office/drawing/2014/main" id="{382BAC58-446A-4C0A-9AE5-5E954CA1480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-450067" y="5162822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8" name="Picture Placeholder 8">
            <a:extLst>
              <a:ext uri="{FF2B5EF4-FFF2-40B4-BE49-F238E27FC236}">
                <a16:creationId xmlns:a16="http://schemas.microsoft.com/office/drawing/2014/main" id="{7B19A183-8263-4FFA-BE6A-624AAC9A6345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207913" y="5162822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9" name="Picture Placeholder 8">
            <a:extLst>
              <a:ext uri="{FF2B5EF4-FFF2-40B4-BE49-F238E27FC236}">
                <a16:creationId xmlns:a16="http://schemas.microsoft.com/office/drawing/2014/main" id="{016EBD5F-0921-4CB7-A35D-A1F31C51A738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2865893" y="5162822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0" name="Picture Placeholder 8">
            <a:extLst>
              <a:ext uri="{FF2B5EF4-FFF2-40B4-BE49-F238E27FC236}">
                <a16:creationId xmlns:a16="http://schemas.microsoft.com/office/drawing/2014/main" id="{1A199360-4410-443D-96BF-98DADCA39D31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4523873" y="5162822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1" name="Picture Placeholder 8">
            <a:extLst>
              <a:ext uri="{FF2B5EF4-FFF2-40B4-BE49-F238E27FC236}">
                <a16:creationId xmlns:a16="http://schemas.microsoft.com/office/drawing/2014/main" id="{BFB35196-7DC1-404B-9CD0-F3FFF703DE82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181853" y="5162822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2" name="Picture Placeholder 8">
            <a:extLst>
              <a:ext uri="{FF2B5EF4-FFF2-40B4-BE49-F238E27FC236}">
                <a16:creationId xmlns:a16="http://schemas.microsoft.com/office/drawing/2014/main" id="{0DD39ECF-C3AC-4BFE-81D4-8C3A40BBB0A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839833" y="5162822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3" name="Picture Placeholder 8">
            <a:extLst>
              <a:ext uri="{FF2B5EF4-FFF2-40B4-BE49-F238E27FC236}">
                <a16:creationId xmlns:a16="http://schemas.microsoft.com/office/drawing/2014/main" id="{56F8C150-416A-442D-88CF-5DB2833812EE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9497813" y="5162822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4" name="Picture Placeholder 8">
            <a:extLst>
              <a:ext uri="{FF2B5EF4-FFF2-40B4-BE49-F238E27FC236}">
                <a16:creationId xmlns:a16="http://schemas.microsoft.com/office/drawing/2014/main" id="{C51C5E9E-6D7D-462B-9D28-28878C8640E6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11155794" y="5162822"/>
            <a:ext cx="1512000" cy="1512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22784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</p15:sldGuideLst>
    </p:ext>
  </p:extLs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EC8AE2D2-3296-4970-B6B9-4E7E57D198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55686" y="4148548"/>
            <a:ext cx="11136313" cy="1439863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7806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</p15:sldGuideLst>
    </p:ext>
  </p:extLs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DB992D4E-016A-491F-9840-8529BFD930E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96138" y="1636282"/>
            <a:ext cx="720000" cy="72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38100">
            <a:solidFill>
              <a:schemeClr val="bg1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C6F3A81E-6BA4-45BB-BEF4-BA366BB0ED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73457" y="1636282"/>
            <a:ext cx="720000" cy="72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38100">
            <a:solidFill>
              <a:schemeClr val="bg1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9C6B1C92-64DE-4B80-BD73-CF932F00957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50776" y="1636282"/>
            <a:ext cx="720000" cy="72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38100">
            <a:solidFill>
              <a:schemeClr val="bg1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2F7521-298E-483A-8B4A-DD487C278AF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28095" y="1636282"/>
            <a:ext cx="720000" cy="72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38100">
            <a:solidFill>
              <a:schemeClr val="bg1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DD18878C-1E4B-4B71-B0FE-67C4DA4D780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05414" y="1636282"/>
            <a:ext cx="720000" cy="72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38100">
            <a:solidFill>
              <a:schemeClr val="bg1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4DA1F3AA-0DB7-4FC3-8625-D3FDAB399BB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182733" y="1636282"/>
            <a:ext cx="720000" cy="72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38100">
            <a:solidFill>
              <a:schemeClr val="bg1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185376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7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6CC7A50-9125-422E-BB9C-AB16442070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72875204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DD625AA6-25F8-4BFC-9876-1A74E598A86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302200" y="1002756"/>
            <a:ext cx="7740000" cy="4896000"/>
          </a:xfrm>
          <a:prstGeom prst="roundRect">
            <a:avLst>
              <a:gd name="adj" fmla="val 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853424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74">
          <p15:clr>
            <a:srgbClr val="FBAE40"/>
          </p15:clr>
        </p15:guide>
      </p15:sldGuideLst>
    </p:ext>
  </p:extLs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EC8AE2D2-3296-4970-B6B9-4E7E57D198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55687" y="1268412"/>
            <a:ext cx="10080000" cy="4320000"/>
          </a:xfrm>
          <a:prstGeom prst="roundRect">
            <a:avLst>
              <a:gd name="adj" fmla="val 286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328807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55">
          <p15:clr>
            <a:srgbClr val="FBAE40"/>
          </p15:clr>
        </p15:guide>
      </p15:sldGuideLst>
    </p:ext>
  </p:extLs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4CEA339-4769-4AF2-B7DB-1A1A19CFBA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01100" y="847787"/>
            <a:ext cx="2487168" cy="2487168"/>
          </a:xfrm>
          <a:prstGeom prst="roundRect">
            <a:avLst>
              <a:gd name="adj" fmla="val 363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7E0BECBD-6114-4805-B9BD-F99762E347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502440" y="847787"/>
            <a:ext cx="2487168" cy="2487168"/>
          </a:xfrm>
          <a:prstGeom prst="roundRect">
            <a:avLst>
              <a:gd name="adj" fmla="val 363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3221BC10-1F8E-4F22-B384-563BFA7B818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02391" y="847787"/>
            <a:ext cx="2487168" cy="2487168"/>
          </a:xfrm>
          <a:prstGeom prst="roundRect">
            <a:avLst>
              <a:gd name="adj" fmla="val 363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C1C35F3-6BD4-4909-834B-9A8B16DC914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01648" y="847787"/>
            <a:ext cx="2487168" cy="2487168"/>
          </a:xfrm>
          <a:prstGeom prst="roundRect">
            <a:avLst>
              <a:gd name="adj" fmla="val 363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88EEF06F-D532-4FF7-9967-D4F95FCBFF7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01100" y="3524435"/>
            <a:ext cx="2487168" cy="2487168"/>
          </a:xfrm>
          <a:prstGeom prst="roundRect">
            <a:avLst>
              <a:gd name="adj" fmla="val 363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F4C6E0FD-03B9-409E-96B1-11C44E3EB55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502440" y="3524435"/>
            <a:ext cx="2487168" cy="2487168"/>
          </a:xfrm>
          <a:prstGeom prst="roundRect">
            <a:avLst>
              <a:gd name="adj" fmla="val 363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F76C5FC5-7C70-4E9F-9295-86B753F6E4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02391" y="3524435"/>
            <a:ext cx="2487168" cy="2487168"/>
          </a:xfrm>
          <a:prstGeom prst="roundRect">
            <a:avLst>
              <a:gd name="adj" fmla="val 363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C3FD8BA9-BCB5-4A02-90E9-9A5FAF1E51A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901648" y="3524435"/>
            <a:ext cx="2487168" cy="2487168"/>
          </a:xfrm>
          <a:prstGeom prst="roundRect">
            <a:avLst>
              <a:gd name="adj" fmla="val 363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85327334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CC999C92-D874-4DE9-BAA7-DA4371FCEC0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1990488"/>
            <a:ext cx="2340000" cy="36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74F2FDFB-89CE-456D-B034-880D3A063A3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216276" y="1990488"/>
            <a:ext cx="2340000" cy="36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A965B92D-68A2-4545-BECA-25E2E07A9D9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37227" y="1990488"/>
            <a:ext cx="2340000" cy="36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FB3E5834-382B-4A48-8EF0-CDED33517C9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258178" y="1990488"/>
            <a:ext cx="2340000" cy="36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703746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67EAE8D8-D850-4A42-BF74-4625F7F9AD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2169362"/>
            <a:ext cx="2340000" cy="16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C2D93B8D-C149-482B-99D8-E5C5C42B93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216276" y="2169362"/>
            <a:ext cx="2340000" cy="16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B207F578-EE8F-44E3-89D8-B72833DD9C5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37227" y="2169362"/>
            <a:ext cx="2340000" cy="16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A8D189A2-0130-4818-A65A-FEDD9C00380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258178" y="2169362"/>
            <a:ext cx="2340000" cy="16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7" name="Picture Placeholder 8">
            <a:extLst>
              <a:ext uri="{FF2B5EF4-FFF2-40B4-BE49-F238E27FC236}">
                <a16:creationId xmlns:a16="http://schemas.microsoft.com/office/drawing/2014/main" id="{39448D45-0247-4A7C-8671-B6F76C2B569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5325" y="3969588"/>
            <a:ext cx="2340000" cy="16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8" name="Picture Placeholder 8">
            <a:extLst>
              <a:ext uri="{FF2B5EF4-FFF2-40B4-BE49-F238E27FC236}">
                <a16:creationId xmlns:a16="http://schemas.microsoft.com/office/drawing/2014/main" id="{AB90B40C-4DA1-4BBD-B18A-FD2EBB3371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16276" y="3969588"/>
            <a:ext cx="2340000" cy="16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AF853D67-B9A6-4539-B70B-C4821DA55D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737227" y="3969588"/>
            <a:ext cx="2340000" cy="16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B94C9BBB-AC12-48D4-816E-14B6D6062EC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58178" y="3969588"/>
            <a:ext cx="2340000" cy="16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71880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21F4F731-6210-4C0F-B549-2A44611CB53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000" y="2979363"/>
            <a:ext cx="1620000" cy="162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414632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8EA47908-E4C2-4F25-9BE1-50AF3132118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276474"/>
            <a:ext cx="12192000" cy="458152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705129167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14F4F16-CAE7-4771-9644-5DBBC30EF9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303838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2FA1B7A-F119-4FD6-8FE9-3F64F585E9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64463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35FA6264-7ABA-4980-930C-070E9E2350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64463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4716640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D57801B5-2C75-4C1E-9FCA-7C25A235896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16726" y="0"/>
            <a:ext cx="5375274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8A656AE-83EA-43A4-B1C4-5D7978F3CE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0C40BA4-8158-4514-B18D-3DD85982AA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110010646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D57801B5-2C75-4C1E-9FCA-7C25A235896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16725" y="765175"/>
            <a:ext cx="4535489" cy="529272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8A656AE-83EA-43A4-B1C4-5D7978F3CE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0C40BA4-8158-4514-B18D-3DD85982AA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3916243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1998942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D57801B5-2C75-4C1E-9FCA-7C25A235896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48187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8A656AE-83EA-43A4-B1C4-5D7978F3CE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509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0C40BA4-8158-4514-B18D-3DD85982AA3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2509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874585170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D57801B5-2C75-4C1E-9FCA-7C25A235896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72375" y="0"/>
            <a:ext cx="4619625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309638838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ith Im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F22DA729-F1BE-4414-98D5-8DED92BD2A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2884602"/>
            <a:ext cx="2016000" cy="27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C4D3A601-5961-4FE7-A82A-AF47E242535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91662" y="2884602"/>
            <a:ext cx="2016000" cy="27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A5089B7-1F65-4323-80C5-8D0DA432DE3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88000" y="2884602"/>
            <a:ext cx="2016000" cy="27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B7D8925-EFDC-46DE-8944-5EA8EA4FF0D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84336" y="2884602"/>
            <a:ext cx="2016000" cy="27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CC6C6479-8A8E-4BCF-BE36-EEA7442CE7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480672" y="2884602"/>
            <a:ext cx="2016000" cy="27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4C86E1D-84BF-4370-9FDE-DE9FEF1BB9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DEAC81A0-25C4-4660-BC80-1AF7E05417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609377932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ith Imag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64C86E1D-84BF-4370-9FDE-DE9FEF1BB9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DEAC81A0-25C4-4660-BC80-1AF7E05417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B0D946A5-5208-4CFD-83FC-5648024ACE0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795722" y="2168705"/>
            <a:ext cx="360000" cy="36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CA0C2DE1-9881-45DA-8F44-16D700D5D4B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795722" y="3129143"/>
            <a:ext cx="360000" cy="36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53D22659-B5DA-45E9-B284-D3D4703C9B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95725" y="4089581"/>
            <a:ext cx="360000" cy="36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E5EBDA9A-1D22-41B6-ABBC-9DC3F5EDE8C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795722" y="5050019"/>
            <a:ext cx="360000" cy="36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534324385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D57801B5-2C75-4C1E-9FCA-7C25A235896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72375" y="0"/>
            <a:ext cx="4619625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782959654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7E40CBE-5798-4E3D-B094-EE029C6E9AE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16789" y="782637"/>
            <a:ext cx="4535424" cy="5292725"/>
          </a:xfrm>
          <a:custGeom>
            <a:avLst/>
            <a:gdLst>
              <a:gd name="connsiteX0" fmla="*/ 0 w 4535424"/>
              <a:gd name="connsiteY0" fmla="*/ 3598711 h 5292725"/>
              <a:gd name="connsiteX1" fmla="*/ 4535058 w 4535424"/>
              <a:gd name="connsiteY1" fmla="*/ 3598711 h 5292725"/>
              <a:gd name="connsiteX2" fmla="*/ 4535058 w 4535424"/>
              <a:gd name="connsiteY2" fmla="*/ 5292725 h 5292725"/>
              <a:gd name="connsiteX3" fmla="*/ 0 w 4535424"/>
              <a:gd name="connsiteY3" fmla="*/ 5292725 h 5292725"/>
              <a:gd name="connsiteX4" fmla="*/ 366 w 4535424"/>
              <a:gd name="connsiteY4" fmla="*/ 1799356 h 5292725"/>
              <a:gd name="connsiteX5" fmla="*/ 4535424 w 4535424"/>
              <a:gd name="connsiteY5" fmla="*/ 1799356 h 5292725"/>
              <a:gd name="connsiteX6" fmla="*/ 4535424 w 4535424"/>
              <a:gd name="connsiteY6" fmla="*/ 3493370 h 5292725"/>
              <a:gd name="connsiteX7" fmla="*/ 366 w 4535424"/>
              <a:gd name="connsiteY7" fmla="*/ 3493370 h 5292725"/>
              <a:gd name="connsiteX8" fmla="*/ 366 w 4535424"/>
              <a:gd name="connsiteY8" fmla="*/ 0 h 5292725"/>
              <a:gd name="connsiteX9" fmla="*/ 4535424 w 4535424"/>
              <a:gd name="connsiteY9" fmla="*/ 0 h 5292725"/>
              <a:gd name="connsiteX10" fmla="*/ 4535424 w 4535424"/>
              <a:gd name="connsiteY10" fmla="*/ 1694014 h 5292725"/>
              <a:gd name="connsiteX11" fmla="*/ 366 w 4535424"/>
              <a:gd name="connsiteY11" fmla="*/ 1694014 h 5292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535424" h="5292725">
                <a:moveTo>
                  <a:pt x="0" y="3598711"/>
                </a:moveTo>
                <a:lnTo>
                  <a:pt x="4535058" y="3598711"/>
                </a:lnTo>
                <a:lnTo>
                  <a:pt x="4535058" y="5292725"/>
                </a:lnTo>
                <a:lnTo>
                  <a:pt x="0" y="5292725"/>
                </a:lnTo>
                <a:close/>
                <a:moveTo>
                  <a:pt x="366" y="1799356"/>
                </a:moveTo>
                <a:lnTo>
                  <a:pt x="4535424" y="1799356"/>
                </a:lnTo>
                <a:lnTo>
                  <a:pt x="4535424" y="3493370"/>
                </a:lnTo>
                <a:lnTo>
                  <a:pt x="366" y="3493370"/>
                </a:lnTo>
                <a:close/>
                <a:moveTo>
                  <a:pt x="366" y="0"/>
                </a:moveTo>
                <a:lnTo>
                  <a:pt x="4535424" y="0"/>
                </a:lnTo>
                <a:lnTo>
                  <a:pt x="4535424" y="1694014"/>
                </a:lnTo>
                <a:lnTo>
                  <a:pt x="366" y="1694014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045863595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709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8709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2136E72-61FC-4623-B3C5-CD30C48312E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303837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661676205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709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8709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2136E72-61FC-4623-B3C5-CD30C48312E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303837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14351826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7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7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6AE129DD-431B-4105-BB18-AC9BBAC757F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34478" y="2276475"/>
            <a:ext cx="3017520" cy="301752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93823243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AC5B6E95-36CA-40DE-B21B-8B22BBE78E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6763" y="2276474"/>
            <a:ext cx="3780266" cy="45815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4176952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ag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09E1089C-DA26-4567-80E3-FC02DE8DC88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99164" y="1038253"/>
            <a:ext cx="1581444" cy="1650542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lang="en-US" sz="1000" dirty="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D308920F-1571-4BFA-8936-87C3E7108F3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50438" y="3084471"/>
            <a:ext cx="4127410" cy="4127002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softEdge rad="127000"/>
          </a:effectLst>
        </p:spPr>
        <p:txBody>
          <a:bodyPr anchor="ctr"/>
          <a:lstStyle>
            <a:lvl1pPr algn="ctr">
              <a:buNone/>
              <a:defRPr lang="en-US" sz="1400" dirty="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14">
            <a:extLst>
              <a:ext uri="{FF2B5EF4-FFF2-40B4-BE49-F238E27FC236}">
                <a16:creationId xmlns:a16="http://schemas.microsoft.com/office/drawing/2014/main" id="{34212EE7-C5F0-498F-BF8A-EB115A480E7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87240" y="5266481"/>
            <a:ext cx="3017520" cy="301752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softEdge rad="31750"/>
          </a:effectLst>
        </p:spPr>
        <p:txBody>
          <a:bodyPr anchor="ctr"/>
          <a:lstStyle>
            <a:lvl1pPr algn="ctr">
              <a:buNone/>
              <a:defRPr lang="en-US" sz="900" dirty="0"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2576C70C-F0B4-4643-9156-5D60A30A9FF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98587" y="4572001"/>
            <a:ext cx="798488" cy="833376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softEdge rad="12700"/>
          </a:effectLst>
        </p:spPr>
        <p:txBody>
          <a:bodyPr anchor="ctr"/>
          <a:lstStyle>
            <a:lvl1pPr algn="ctr">
              <a:buNone/>
              <a:defRPr lang="en-US" sz="800" dirty="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F1C4E8-111B-43EC-9F80-56359575A3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307503" y="132178"/>
            <a:ext cx="2468446" cy="246888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softEdge rad="31750"/>
          </a:effectLst>
        </p:spPr>
        <p:txBody>
          <a:bodyPr anchor="ctr"/>
          <a:lstStyle>
            <a:lvl1pPr algn="ctr">
              <a:buNone/>
              <a:defRPr lang="en-US" sz="900" dirty="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5AACFAFF-6652-4B72-9E5F-407C35BA97D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1352" y="3136292"/>
            <a:ext cx="2011680" cy="201168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lang="en-US" sz="1400" dirty="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14">
            <a:extLst>
              <a:ext uri="{FF2B5EF4-FFF2-40B4-BE49-F238E27FC236}">
                <a16:creationId xmlns:a16="http://schemas.microsoft.com/office/drawing/2014/main" id="{9D6ED562-01CE-46BE-834B-7F5B1A54B28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1637001"/>
            <a:ext cx="641684" cy="66972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softEdge rad="31750"/>
          </a:effectLst>
        </p:spPr>
        <p:txBody>
          <a:bodyPr anchor="ctr"/>
          <a:lstStyle>
            <a:lvl1pPr algn="ctr">
              <a:buNone/>
              <a:defRPr lang="en-US" sz="700" dirty="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2" name="Picture Placeholder 14">
            <a:extLst>
              <a:ext uri="{FF2B5EF4-FFF2-40B4-BE49-F238E27FC236}">
                <a16:creationId xmlns:a16="http://schemas.microsoft.com/office/drawing/2014/main" id="{BB382753-1A75-400D-BAD8-40ED8917F6C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04339" y="1302141"/>
            <a:ext cx="641684" cy="66972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softEdge rad="63500"/>
          </a:effectLst>
        </p:spPr>
        <p:txBody>
          <a:bodyPr anchor="ctr"/>
          <a:lstStyle>
            <a:lvl1pPr algn="ctr">
              <a:buNone/>
              <a:defRPr lang="en-US" sz="500" dirty="0"/>
            </a:lvl1pPr>
          </a:lstStyle>
          <a:p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483409298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3E73128-120E-48CE-B46E-54CA2560F66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99000" y="2458567"/>
            <a:ext cx="1517904" cy="1517904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62795097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with Imag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AC5B6E95-36CA-40DE-B21B-8B22BBE78E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96706335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9064D987-3A39-4D2E-9C6F-ED12B4B9B6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48190" y="1900237"/>
            <a:ext cx="3348035" cy="18891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3E2EDD9B-4295-464E-BAA3-73F0A05BEBA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2" y="1900237"/>
            <a:ext cx="3348035" cy="18891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C45818DE-DE6B-4AE3-B230-C69BC6364E1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29618" y="1900237"/>
            <a:ext cx="3348035" cy="18891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399601928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icture Placeholder 8">
            <a:extLst>
              <a:ext uri="{FF2B5EF4-FFF2-40B4-BE49-F238E27FC236}">
                <a16:creationId xmlns:a16="http://schemas.microsoft.com/office/drawing/2014/main" id="{CA75D19B-C47D-4D9B-BD32-74715EF51D4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2" y="1891674"/>
            <a:ext cx="3026664" cy="12161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D304E1FA-7525-4D56-9C06-744AC88846E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5873" y="3273072"/>
            <a:ext cx="3026664" cy="12161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7" name="Picture Placeholder 8">
            <a:extLst>
              <a:ext uri="{FF2B5EF4-FFF2-40B4-BE49-F238E27FC236}">
                <a16:creationId xmlns:a16="http://schemas.microsoft.com/office/drawing/2014/main" id="{05484CFA-7486-43E6-BB8D-DF97558AF52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4984" y="4657572"/>
            <a:ext cx="3026664" cy="12161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47902495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3FA8A08F-0A84-4F1D-B29C-681FC05FC0E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4" y="1989138"/>
            <a:ext cx="3240088" cy="35988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4426459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with Imag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A685DD8-2682-4DC3-A43C-D5AF0EC77B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6309092-333A-460B-A0A5-E2674D975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080A80B-CC23-4132-B9B3-FE309995731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4" y="1989138"/>
            <a:ext cx="6840538" cy="126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13606187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s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E027B3F-BDB5-4B12-946D-CC6002EFBF6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2" y="2276475"/>
            <a:ext cx="2267712" cy="189280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2EF6A73C-A57B-4619-9E40-CBCB0CD89AE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240401" y="2276475"/>
            <a:ext cx="2267712" cy="189280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08738AF9-30A8-4A8D-8097-CA9AD6E15F2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14040" y="2276475"/>
            <a:ext cx="2267712" cy="189280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6A3E6797-7CEF-475E-B534-63240CE9AB4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87679" y="2276475"/>
            <a:ext cx="2267712" cy="189280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342021057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AC5B6E95-36CA-40DE-B21B-8B22BBE78E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38843085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with Images 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BA1599-B1D2-4403-8C9E-0659C91D6A0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305409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1</a:t>
            </a:r>
          </a:p>
        </p:txBody>
      </p:sp>
    </p:spTree>
    <p:extLst>
      <p:ext uri="{BB962C8B-B14F-4D97-AF65-F5344CB8AC3E}">
        <p14:creationId xmlns:p14="http://schemas.microsoft.com/office/powerpoint/2010/main" val="2310793226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with Images 2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28FDFF58-6F61-4B4E-A4D1-787B34E551E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41904" y="0"/>
            <a:ext cx="305409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2</a:t>
            </a:r>
          </a:p>
        </p:txBody>
      </p:sp>
    </p:spTree>
    <p:extLst>
      <p:ext uri="{BB962C8B-B14F-4D97-AF65-F5344CB8AC3E}">
        <p14:creationId xmlns:p14="http://schemas.microsoft.com/office/powerpoint/2010/main" val="41785232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6CC7A50-9125-422E-BB9C-AB16442070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6275" y="628650"/>
            <a:ext cx="10839450" cy="56007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65199027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with Images 3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65B841E2-E7A6-4C88-AC3D-7306E3D9891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0"/>
            <a:ext cx="305409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3</a:t>
            </a:r>
          </a:p>
        </p:txBody>
      </p:sp>
    </p:spTree>
    <p:extLst>
      <p:ext uri="{BB962C8B-B14F-4D97-AF65-F5344CB8AC3E}">
        <p14:creationId xmlns:p14="http://schemas.microsoft.com/office/powerpoint/2010/main" val="2467207838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rvice with Images 3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76F64D-103C-45F8-9F85-C51BAED5E3D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37904" y="0"/>
            <a:ext cx="305409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4</a:t>
            </a:r>
          </a:p>
        </p:txBody>
      </p:sp>
    </p:spTree>
    <p:extLst>
      <p:ext uri="{BB962C8B-B14F-4D97-AF65-F5344CB8AC3E}">
        <p14:creationId xmlns:p14="http://schemas.microsoft.com/office/powerpoint/2010/main" val="813698934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rvices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E027B3F-BDB5-4B12-946D-CC6002EFBF6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2276474"/>
            <a:ext cx="5298597" cy="22955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32538788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rvices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E027B3F-BDB5-4B12-946D-CC6002EFBF6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394646" y="2276475"/>
            <a:ext cx="3337560" cy="163677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B042BC1F-2FF1-48C8-93A4-76CFAC061DE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394646" y="4185918"/>
            <a:ext cx="3337560" cy="163677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896EDF08-A5FA-4A69-B651-425FCD7F675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92101" y="2272006"/>
            <a:ext cx="3337560" cy="163677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9FA2D513-F60F-44AA-9777-1C777F1667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92101" y="4181449"/>
            <a:ext cx="3337560" cy="163677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746840408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8EA47908-E4C2-4F25-9BE1-50AF3132118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2" y="-219076"/>
            <a:ext cx="10585451" cy="4791076"/>
          </a:xfrm>
          <a:prstGeom prst="roundRect">
            <a:avLst>
              <a:gd name="adj" fmla="val 564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72333287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rvices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3F575CFC-C524-4B52-8511-B71A40BC5CE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1990493"/>
            <a:ext cx="2520950" cy="359999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B9933DE3-C0ED-4A7C-9628-61EB869E0F4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35338" y="1990493"/>
            <a:ext cx="2520950" cy="359999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451CB03F-E206-4512-A844-752624C55D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75351" y="1990493"/>
            <a:ext cx="2520950" cy="359999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C6E4CFBF-6D51-453C-9918-E96FB670333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615364" y="1990493"/>
            <a:ext cx="2520950" cy="359999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419187943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rvices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3F575CFC-C524-4B52-8511-B71A40BC5CE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1990493"/>
            <a:ext cx="2340000" cy="359999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451CB03F-E206-4512-A844-752624C55D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58710" y="1990493"/>
            <a:ext cx="2340000" cy="359999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62601130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rvices with Im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66C4976-6F84-40D6-9B88-867473E830C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1990492"/>
            <a:ext cx="468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B52C227-0CC4-4132-BD4B-8F84ED4634A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5325" y="3251288"/>
            <a:ext cx="468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99E5F68-ABF6-4B15-8BAD-BDD32D07AD6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5325" y="4512084"/>
            <a:ext cx="468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44866801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rvices with Imag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F9C4632-6AAF-461C-90C6-4BE393646F9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11200" y="1990492"/>
            <a:ext cx="10801350" cy="269898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00615977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1/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76F64D-103C-45F8-9F85-C51BAED5E3D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92538" y="765175"/>
            <a:ext cx="7559675" cy="30241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8184065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ag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6CC7A50-9125-422E-BB9C-AB16442070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5143499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685928653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2/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76F64D-103C-45F8-9F85-C51BAED5E3D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92538" y="765175"/>
            <a:ext cx="7559675" cy="30241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758519552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1/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7CEE5F9-9717-402E-8DB6-31DE54A66FF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28446" y="1547681"/>
            <a:ext cx="2971800" cy="29718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41342431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- 2/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2D4C859-9ACD-41B0-8ED0-921254B5FF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1520825"/>
            <a:ext cx="2971800" cy="29718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59640582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- 3/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2D4C859-9ACD-41B0-8ED0-921254B5FF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1520825"/>
            <a:ext cx="2971800" cy="29718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30762314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- 4/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2D4C859-9ACD-41B0-8ED0-921254B5FF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1520825"/>
            <a:ext cx="2971800" cy="29718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281768638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- 5/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2D4C859-9ACD-41B0-8ED0-921254B5FF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1520825"/>
            <a:ext cx="2971800" cy="29718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306458436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- 6/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2D4C859-9ACD-41B0-8ED0-921254B5FF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1520825"/>
            <a:ext cx="2971800" cy="29718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480072214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- 7/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2D4C859-9ACD-41B0-8ED0-921254B5FF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1520825"/>
            <a:ext cx="2971800" cy="29718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55634533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8D1A956F-16D9-48BA-B751-A35C5ADB0CD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3" y="2276475"/>
            <a:ext cx="2634595" cy="174650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44" name="Picture Placeholder 8">
            <a:extLst>
              <a:ext uri="{FF2B5EF4-FFF2-40B4-BE49-F238E27FC236}">
                <a16:creationId xmlns:a16="http://schemas.microsoft.com/office/drawing/2014/main" id="{6325751D-953B-466B-9304-5542CA3F064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717618" y="4022979"/>
            <a:ext cx="2634595" cy="174650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41EE3239-CD65-4F14-BC93-E070353845B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59488" y="2276475"/>
            <a:ext cx="2634595" cy="174650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6" name="Picture Placeholder 8">
            <a:extLst>
              <a:ext uri="{FF2B5EF4-FFF2-40B4-BE49-F238E27FC236}">
                <a16:creationId xmlns:a16="http://schemas.microsoft.com/office/drawing/2014/main" id="{06AB4FCC-C98D-4604-AA49-3D6A2110ACB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01358" y="4022979"/>
            <a:ext cx="2634595" cy="174650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0342184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90570AAF-1B97-4251-935F-D29352674C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76000" y="1938678"/>
            <a:ext cx="1440000" cy="14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your image here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1945A1A0-022B-402D-8217-C140D90067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74740" y="4380744"/>
            <a:ext cx="1440000" cy="14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your image here</a:t>
            </a:r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C222B59F-CD4E-4EAA-BB7C-B826140426A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77262" y="4380744"/>
            <a:ext cx="1440000" cy="14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1524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age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6CC7A50-9125-422E-BB9C-AB16442070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17500" y="266702"/>
            <a:ext cx="11569700" cy="4203698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14344806"/>
      </p:ext>
    </p:extLst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6F1A4F83-CFB7-4687-B691-9C4571CD9B4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7708" y="1989139"/>
            <a:ext cx="2448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DC3F0BF-52A1-4F2A-BE93-B022E2F9E4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61243" y="1989139"/>
            <a:ext cx="2448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9BF39C79-0754-41BA-B938-C0B87318B50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24778" y="1989139"/>
            <a:ext cx="2448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7BC3F181-5149-4425-922A-314A692B892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688313" y="1989139"/>
            <a:ext cx="2448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67000446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-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2B7D217-43CD-4E6B-A7F7-9CBEF0BEC699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277360867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 it Works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6F1A4F83-CFB7-4687-B691-9C4571CD9B4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7708" y="2168523"/>
            <a:ext cx="2160588" cy="270033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E8FF92A6-76D5-411A-ADE1-3255581C9C6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214687" y="2168523"/>
            <a:ext cx="2160588" cy="270033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F42CEBD-297B-4170-B560-D3C910CF860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31666" y="2168523"/>
            <a:ext cx="2160588" cy="270033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43C7DD9D-DCBF-4624-A281-A26CAEDFEEF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248645" y="2168523"/>
            <a:ext cx="2160588" cy="270033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261057784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E65381C4-0C3B-4252-AB45-DB86B4D21E4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572374" y="0"/>
            <a:ext cx="4619625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30467240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E65381C4-0C3B-4252-AB45-DB86B4D21E4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657051676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lution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E65381C4-0C3B-4252-AB45-DB86B4D21E4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206493631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38C5032-AC86-4E25-8140-853408F3240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6762" y="2276471"/>
            <a:ext cx="3025775" cy="37814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5D9F94A-647B-4738-9F3F-9D9C31100D3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45012" y="2274420"/>
            <a:ext cx="3025775" cy="37814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EDA1F384-7E0B-4D5A-8F58-7F40FB40B6D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23262" y="2272369"/>
            <a:ext cx="3025775" cy="37814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254490179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lutio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38C5032-AC86-4E25-8140-853408F3240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6762" y="2276471"/>
            <a:ext cx="3025775" cy="37814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5D9F94A-647B-4738-9F3F-9D9C31100D3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45012" y="2274420"/>
            <a:ext cx="3025775" cy="37814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EDA1F384-7E0B-4D5A-8F58-7F40FB40B6D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23262" y="2272369"/>
            <a:ext cx="3025775" cy="378142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609968422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A96D4E05-4430-4EDE-BE14-75F8FDF41A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6762" y="2276471"/>
            <a:ext cx="2039112" cy="2039112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D6838DC-BDB6-42EE-86DD-C27EA951568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473050" y="2276471"/>
            <a:ext cx="2039112" cy="2039112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CFCD675E-C305-426A-86AC-3A34A8105E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9338" y="2276471"/>
            <a:ext cx="2039112" cy="2039112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1C32FBE6-7A8E-4CB8-B11E-603E9A0F60F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85626" y="2276471"/>
            <a:ext cx="2039112" cy="2039112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06215730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lution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A96D4E05-4430-4EDE-BE14-75F8FDF41A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6762" y="2276471"/>
            <a:ext cx="2039112" cy="2039112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D6838DC-BDB6-42EE-86DD-C27EA951568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473050" y="2276471"/>
            <a:ext cx="2039112" cy="2039112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CFCD675E-C305-426A-86AC-3A34A8105E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9338" y="2276471"/>
            <a:ext cx="2039112" cy="2039112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1C32FBE6-7A8E-4CB8-B11E-603E9A0F60F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85626" y="2276471"/>
            <a:ext cx="2039112" cy="2039112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5186744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age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icture Placeholder 7">
            <a:extLst>
              <a:ext uri="{FF2B5EF4-FFF2-40B4-BE49-F238E27FC236}">
                <a16:creationId xmlns:a16="http://schemas.microsoft.com/office/drawing/2014/main" id="{44BAE2D1-B628-4691-A677-ADB0E964E74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5022350" y="21690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1" name="Picture Placeholder 7">
            <a:extLst>
              <a:ext uri="{FF2B5EF4-FFF2-40B4-BE49-F238E27FC236}">
                <a16:creationId xmlns:a16="http://schemas.microsoft.com/office/drawing/2014/main" id="{A347EBBF-2D69-46DA-828F-9790474072D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7355975" y="21690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2" name="Picture Placeholder 7">
            <a:extLst>
              <a:ext uri="{FF2B5EF4-FFF2-40B4-BE49-F238E27FC236}">
                <a16:creationId xmlns:a16="http://schemas.microsoft.com/office/drawing/2014/main" id="{253329E5-9B46-4E84-BB47-C37A58E0DF47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689600" y="21690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3" name="Picture Placeholder 7">
            <a:extLst>
              <a:ext uri="{FF2B5EF4-FFF2-40B4-BE49-F238E27FC236}">
                <a16:creationId xmlns:a16="http://schemas.microsoft.com/office/drawing/2014/main" id="{0283E3F9-6587-4698-B553-45FC5DDFC55F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2688725" y="21690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4" name="Picture Placeholder 7">
            <a:extLst>
              <a:ext uri="{FF2B5EF4-FFF2-40B4-BE49-F238E27FC236}">
                <a16:creationId xmlns:a16="http://schemas.microsoft.com/office/drawing/2014/main" id="{72DAC6A7-5A6C-43FA-9ECB-DA307EAF1EE8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355100" y="21690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5" name="Picture Placeholder 7">
            <a:extLst>
              <a:ext uri="{FF2B5EF4-FFF2-40B4-BE49-F238E27FC236}">
                <a16:creationId xmlns:a16="http://schemas.microsoft.com/office/drawing/2014/main" id="{C68E8BD3-1BA3-41BF-9E1F-0D147A74ED73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5002213" y="-523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6" name="Picture Placeholder 7">
            <a:extLst>
              <a:ext uri="{FF2B5EF4-FFF2-40B4-BE49-F238E27FC236}">
                <a16:creationId xmlns:a16="http://schemas.microsoft.com/office/drawing/2014/main" id="{467E7467-8256-4408-9292-5B5CB9C953F2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7335838" y="-523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7" name="Picture Placeholder 7">
            <a:extLst>
              <a:ext uri="{FF2B5EF4-FFF2-40B4-BE49-F238E27FC236}">
                <a16:creationId xmlns:a16="http://schemas.microsoft.com/office/drawing/2014/main" id="{B527A906-A3E8-416F-98C8-105B9F3C2832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9669463" y="-523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8" name="Picture Placeholder 7">
            <a:extLst>
              <a:ext uri="{FF2B5EF4-FFF2-40B4-BE49-F238E27FC236}">
                <a16:creationId xmlns:a16="http://schemas.microsoft.com/office/drawing/2014/main" id="{263B44AD-2BBC-463D-B8C0-455005CCAD36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2668588" y="-523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9" name="Picture Placeholder 7">
            <a:extLst>
              <a:ext uri="{FF2B5EF4-FFF2-40B4-BE49-F238E27FC236}">
                <a16:creationId xmlns:a16="http://schemas.microsoft.com/office/drawing/2014/main" id="{EB9D2E83-ECF0-4142-8813-ACBB405B6412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334963" y="-523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30" name="Picture Placeholder 7">
            <a:extLst>
              <a:ext uri="{FF2B5EF4-FFF2-40B4-BE49-F238E27FC236}">
                <a16:creationId xmlns:a16="http://schemas.microsoft.com/office/drawing/2014/main" id="{9510DE00-B27D-4871-B0D3-418B7B4E4CC4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4982076" y="4861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31" name="Picture Placeholder 7">
            <a:extLst>
              <a:ext uri="{FF2B5EF4-FFF2-40B4-BE49-F238E27FC236}">
                <a16:creationId xmlns:a16="http://schemas.microsoft.com/office/drawing/2014/main" id="{458C65F2-3630-4E00-B623-2938F12EEAC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7315701" y="4861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32" name="Picture Placeholder 7">
            <a:extLst>
              <a:ext uri="{FF2B5EF4-FFF2-40B4-BE49-F238E27FC236}">
                <a16:creationId xmlns:a16="http://schemas.microsoft.com/office/drawing/2014/main" id="{F1948D01-0142-4AFB-A637-5258CFA0D5F1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9649326" y="4861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33" name="Picture Placeholder 7">
            <a:extLst>
              <a:ext uri="{FF2B5EF4-FFF2-40B4-BE49-F238E27FC236}">
                <a16:creationId xmlns:a16="http://schemas.microsoft.com/office/drawing/2014/main" id="{78E2C31D-07F1-4615-BE16-775F32C815CE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2648451" y="4861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34" name="Picture Placeholder 7">
            <a:extLst>
              <a:ext uri="{FF2B5EF4-FFF2-40B4-BE49-F238E27FC236}">
                <a16:creationId xmlns:a16="http://schemas.microsoft.com/office/drawing/2014/main" id="{1AC0B563-E7DE-4CF2-A692-3E7191AFC1A9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314826" y="4861400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08167636"/>
      </p:ext>
    </p:extLst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7645E424-0260-45EE-AC23-F2C64F452F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56275" y="1989138"/>
            <a:ext cx="216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B81D64DA-1239-4E8D-9870-5DE94F858CC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96288" y="1989138"/>
            <a:ext cx="216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745510DE-1119-4A03-83F7-5F7855E3FEF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36301" y="1989138"/>
            <a:ext cx="216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CDE7C4CC-C850-42F7-BC1B-6A537A3EAA9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76313" y="1989138"/>
            <a:ext cx="216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86364267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lution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7645E424-0260-45EE-AC23-F2C64F452F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56275" y="1989138"/>
            <a:ext cx="216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B81D64DA-1239-4E8D-9870-5DE94F858CC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96288" y="1989138"/>
            <a:ext cx="216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745510DE-1119-4A03-83F7-5F7855E3FEF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36301" y="1989138"/>
            <a:ext cx="216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CDE7C4CC-C850-42F7-BC1B-6A537A3EAA9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76313" y="1989138"/>
            <a:ext cx="216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19724973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7CEE5F9-9717-402E-8DB6-31DE54A66FF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28446" y="1869440"/>
            <a:ext cx="2798064" cy="2798064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50373619"/>
      </p:ext>
    </p:extLst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s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AC5B6E95-36CA-40DE-B21B-8B22BBE78E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43692265"/>
      </p:ext>
    </p:extLst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s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A9D2534-58BD-4E4D-ACC1-AF634568885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79615" y="4598863"/>
            <a:ext cx="540000" cy="540000"/>
          </a:xfrm>
          <a:prstGeom prst="roundRect">
            <a:avLst>
              <a:gd name="adj" fmla="val 1314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 err="1"/>
              <a:t>img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49376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s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45B28DF5-F4BA-4523-B206-48BDB3C875C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74825" y="908706"/>
            <a:ext cx="1440000" cy="14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63500">
            <a:noFill/>
          </a:ln>
          <a:effectLst>
            <a:outerShdw blurRad="254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93134334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s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45B28DF5-F4BA-4523-B206-48BDB3C875C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06704" y="4598863"/>
            <a:ext cx="540000" cy="5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 err="1"/>
              <a:t>img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745422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9981A41C-5744-416A-830E-EC5BF0AC94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2" y="2276474"/>
            <a:ext cx="3025775" cy="458152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96636847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9981A41C-5744-416A-830E-EC5BF0AC94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24000" y="2276474"/>
            <a:ext cx="3779837" cy="458152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205924310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9981A41C-5744-416A-830E-EC5BF0AC94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7938"/>
            <a:ext cx="30492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E250A26-96D9-4B92-8373-6CE32CFC814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49200" y="0"/>
            <a:ext cx="30492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F965ED-EEB0-415D-B12A-9859EF2869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98399" y="-7938"/>
            <a:ext cx="30492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4796A478-C310-4538-AF76-D1DB65378ED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147598" y="-15876"/>
            <a:ext cx="30492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178211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11BF-EFED-9038-7247-719A7F529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385202-3C35-DC29-1CA4-433B9D944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95762-0298-8EA6-5EC2-31AF8BCE3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E8C3A-87B2-B762-72EA-EE5D188A2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AE07C-D75F-8465-92D8-772CDAF56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1432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age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icture Placeholder 7">
            <a:extLst>
              <a:ext uri="{FF2B5EF4-FFF2-40B4-BE49-F238E27FC236}">
                <a16:creationId xmlns:a16="http://schemas.microsoft.com/office/drawing/2014/main" id="{4636F8ED-A2C9-482E-A652-4011809EF4E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rot="1800000">
            <a:off x="334963" y="-523873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98" name="Picture Placeholder 7">
            <a:extLst>
              <a:ext uri="{FF2B5EF4-FFF2-40B4-BE49-F238E27FC236}">
                <a16:creationId xmlns:a16="http://schemas.microsoft.com/office/drawing/2014/main" id="{02A753F5-B831-4BE0-AC0A-64917EECF5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rot="1800000">
            <a:off x="1735592" y="-2891192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99" name="Picture Placeholder 7">
            <a:extLst>
              <a:ext uri="{FF2B5EF4-FFF2-40B4-BE49-F238E27FC236}">
                <a16:creationId xmlns:a16="http://schemas.microsoft.com/office/drawing/2014/main" id="{67949C05-A13D-4662-B54F-2F252D34CAA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 rot="1800000">
            <a:off x="-1065666" y="1843447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0" name="Picture Placeholder 7">
            <a:extLst>
              <a:ext uri="{FF2B5EF4-FFF2-40B4-BE49-F238E27FC236}">
                <a16:creationId xmlns:a16="http://schemas.microsoft.com/office/drawing/2014/main" id="{419DF66E-3B5B-43D8-B683-A337F29E971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800000">
            <a:off x="-2466295" y="4210768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1" name="Picture Placeholder 7">
            <a:extLst>
              <a:ext uri="{FF2B5EF4-FFF2-40B4-BE49-F238E27FC236}">
                <a16:creationId xmlns:a16="http://schemas.microsoft.com/office/drawing/2014/main" id="{C331EE80-4E13-4593-A20A-6EA0A91B3EC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rot="1800000">
            <a:off x="2475820" y="673556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2" name="Picture Placeholder 7">
            <a:extLst>
              <a:ext uri="{FF2B5EF4-FFF2-40B4-BE49-F238E27FC236}">
                <a16:creationId xmlns:a16="http://schemas.microsoft.com/office/drawing/2014/main" id="{04C355EC-1E61-4068-B41A-6A9139B9789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1800000">
            <a:off x="3876449" y="-1693763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3" name="Picture Placeholder 7">
            <a:extLst>
              <a:ext uri="{FF2B5EF4-FFF2-40B4-BE49-F238E27FC236}">
                <a16:creationId xmlns:a16="http://schemas.microsoft.com/office/drawing/2014/main" id="{848B7DEA-9FD7-43C7-B2C6-01FE8145BE9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 rot="1800000">
            <a:off x="1075191" y="3040876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4" name="Picture Placeholder 7">
            <a:extLst>
              <a:ext uri="{FF2B5EF4-FFF2-40B4-BE49-F238E27FC236}">
                <a16:creationId xmlns:a16="http://schemas.microsoft.com/office/drawing/2014/main" id="{1A8EA2A4-2D72-42C6-BD28-A87BF7C3C6A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 rot="1800000">
            <a:off x="-325438" y="5408197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5" name="Picture Placeholder 7">
            <a:extLst>
              <a:ext uri="{FF2B5EF4-FFF2-40B4-BE49-F238E27FC236}">
                <a16:creationId xmlns:a16="http://schemas.microsoft.com/office/drawing/2014/main" id="{05B2C7D7-2941-417F-B5F5-5E3C0450F0D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 rot="1800000">
            <a:off x="4616677" y="1870985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6" name="Picture Placeholder 7">
            <a:extLst>
              <a:ext uri="{FF2B5EF4-FFF2-40B4-BE49-F238E27FC236}">
                <a16:creationId xmlns:a16="http://schemas.microsoft.com/office/drawing/2014/main" id="{55C2D786-48B7-4945-A59D-75866BFE294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 rot="1800000">
            <a:off x="6017306" y="-496334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7" name="Picture Placeholder 7">
            <a:extLst>
              <a:ext uri="{FF2B5EF4-FFF2-40B4-BE49-F238E27FC236}">
                <a16:creationId xmlns:a16="http://schemas.microsoft.com/office/drawing/2014/main" id="{93FEB123-467F-47E6-B1DF-9FA62DF676B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 rot="1800000">
            <a:off x="3216048" y="4238305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8" name="Picture Placeholder 7">
            <a:extLst>
              <a:ext uri="{FF2B5EF4-FFF2-40B4-BE49-F238E27FC236}">
                <a16:creationId xmlns:a16="http://schemas.microsoft.com/office/drawing/2014/main" id="{FC6BE29C-4F41-411F-8B1C-059C37196DF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rot="1800000">
            <a:off x="1815419" y="6605626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09" name="Picture Placeholder 7">
            <a:extLst>
              <a:ext uri="{FF2B5EF4-FFF2-40B4-BE49-F238E27FC236}">
                <a16:creationId xmlns:a16="http://schemas.microsoft.com/office/drawing/2014/main" id="{67BFBAB7-D6C2-4890-907C-75AF981500F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 rot="1800000">
            <a:off x="6757534" y="3068414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0" name="Picture Placeholder 7">
            <a:extLst>
              <a:ext uri="{FF2B5EF4-FFF2-40B4-BE49-F238E27FC236}">
                <a16:creationId xmlns:a16="http://schemas.microsoft.com/office/drawing/2014/main" id="{001744D7-CA39-4AC8-ADFB-36BAB6D7836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 rot="1800000">
            <a:off x="8158163" y="701095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1" name="Picture Placeholder 7">
            <a:extLst>
              <a:ext uri="{FF2B5EF4-FFF2-40B4-BE49-F238E27FC236}">
                <a16:creationId xmlns:a16="http://schemas.microsoft.com/office/drawing/2014/main" id="{56C1555B-AD07-4BD3-84E5-3001542713F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rot="1800000">
            <a:off x="5356905" y="5435734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2" name="Picture Placeholder 7">
            <a:extLst>
              <a:ext uri="{FF2B5EF4-FFF2-40B4-BE49-F238E27FC236}">
                <a16:creationId xmlns:a16="http://schemas.microsoft.com/office/drawing/2014/main" id="{A12204A5-6682-492D-987B-2D475B6CF17C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 rot="1800000">
            <a:off x="8898391" y="4265843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3" name="Picture Placeholder 7">
            <a:extLst>
              <a:ext uri="{FF2B5EF4-FFF2-40B4-BE49-F238E27FC236}">
                <a16:creationId xmlns:a16="http://schemas.microsoft.com/office/drawing/2014/main" id="{9BB253D3-4377-4270-8A00-6466F186C347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rot="1800000">
            <a:off x="10299020" y="1898524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4" name="Picture Placeholder 7">
            <a:extLst>
              <a:ext uri="{FF2B5EF4-FFF2-40B4-BE49-F238E27FC236}">
                <a16:creationId xmlns:a16="http://schemas.microsoft.com/office/drawing/2014/main" id="{C2EF00CF-C1A4-482A-B138-F373D1098E20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rot="1800000">
            <a:off x="7497762" y="6633163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5" name="Picture Placeholder 7">
            <a:extLst>
              <a:ext uri="{FF2B5EF4-FFF2-40B4-BE49-F238E27FC236}">
                <a16:creationId xmlns:a16="http://schemas.microsoft.com/office/drawing/2014/main" id="{7B918AF3-73B8-474F-B068-BB5143E931F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 rot="1800000">
            <a:off x="11039248" y="5463272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6" name="Picture Placeholder 7">
            <a:extLst>
              <a:ext uri="{FF2B5EF4-FFF2-40B4-BE49-F238E27FC236}">
                <a16:creationId xmlns:a16="http://schemas.microsoft.com/office/drawing/2014/main" id="{53424D2D-32EF-416F-AD15-A14300258436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 rot="1800000">
            <a:off x="12439877" y="3095953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7" name="Picture Placeholder 7">
            <a:extLst>
              <a:ext uri="{FF2B5EF4-FFF2-40B4-BE49-F238E27FC236}">
                <a16:creationId xmlns:a16="http://schemas.microsoft.com/office/drawing/2014/main" id="{B99417A4-C103-4D8B-A289-BD9946642546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 rot="1800000">
            <a:off x="9558792" y="-1670861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8" name="Picture Placeholder 7">
            <a:extLst>
              <a:ext uri="{FF2B5EF4-FFF2-40B4-BE49-F238E27FC236}">
                <a16:creationId xmlns:a16="http://schemas.microsoft.com/office/drawing/2014/main" id="{09DE20D0-F694-473C-8E51-D4CF04C810A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 rot="1800000">
            <a:off x="11699649" y="-508456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19" name="Picture Placeholder 7">
            <a:extLst>
              <a:ext uri="{FF2B5EF4-FFF2-40B4-BE49-F238E27FC236}">
                <a16:creationId xmlns:a16="http://schemas.microsoft.com/office/drawing/2014/main" id="{44BAE2D1-B628-4691-A677-ADB0E964E74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 rot="1800000">
            <a:off x="7400663" y="-2836117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  <p:sp>
        <p:nvSpPr>
          <p:cNvPr id="120" name="Picture Placeholder 7">
            <a:extLst>
              <a:ext uri="{FF2B5EF4-FFF2-40B4-BE49-F238E27FC236}">
                <a16:creationId xmlns:a16="http://schemas.microsoft.com/office/drawing/2014/main" id="{B6FB8B2D-7EE5-497D-A5B6-71DE6A30D4F1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 rot="1800000">
            <a:off x="-1788622" y="-1721302"/>
            <a:ext cx="2160000" cy="2520000"/>
          </a:xfrm>
          <a:prstGeom prst="roundRect">
            <a:avLst>
              <a:gd name="adj" fmla="val 3087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304027203"/>
      </p:ext>
    </p:extLst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7B5B4692-8907-4C58-805E-30E3213EA3F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3" y="2297868"/>
            <a:ext cx="3017520" cy="28676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4974877A-B53C-4ACF-A230-5D47672F929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328025" y="2276475"/>
            <a:ext cx="3017520" cy="28676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9C5E73DA-D8F4-48A4-8953-B436513F1C1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554855" y="2299243"/>
            <a:ext cx="3017520" cy="28676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29032514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7B5B4692-8907-4C58-805E-30E3213EA3F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3" y="2297868"/>
            <a:ext cx="2448879" cy="283267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B0D7749D-4286-4988-8E73-0935363B285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78953" y="2297868"/>
            <a:ext cx="2448879" cy="283267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D4D17D66-39C7-44F8-96F2-16359CAE9E2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91143" y="2297868"/>
            <a:ext cx="2448879" cy="283267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84D91B1B-CAE9-4133-85E5-867BF75BC62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03334" y="2297868"/>
            <a:ext cx="2448879" cy="283267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111478470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78374D39-067A-46D3-9042-EBF6B9246C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1" y="2276475"/>
            <a:ext cx="2286000" cy="283464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69CD6E30-40CF-4BC0-AC00-AA3EBF8C576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50540" y="2276475"/>
            <a:ext cx="2286000" cy="283464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71B8578C-38B7-4A43-96C7-E17094DE65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334319" y="2276475"/>
            <a:ext cx="2286000" cy="283464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810D0976-C770-446E-9323-A5A4497400A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18098" y="2276475"/>
            <a:ext cx="2286000" cy="283464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7" name="Picture Placeholder 8">
            <a:extLst>
              <a:ext uri="{FF2B5EF4-FFF2-40B4-BE49-F238E27FC236}">
                <a16:creationId xmlns:a16="http://schemas.microsoft.com/office/drawing/2014/main" id="{6B0D4775-DA86-4A2E-A622-2F847FC3299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901877" y="2276475"/>
            <a:ext cx="2286000" cy="283464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49753397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icture Placeholder 8">
            <a:extLst>
              <a:ext uri="{FF2B5EF4-FFF2-40B4-BE49-F238E27FC236}">
                <a16:creationId xmlns:a16="http://schemas.microsoft.com/office/drawing/2014/main" id="{E081BE87-AB7A-467B-A8B0-09E4238C49A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1" y="1831962"/>
            <a:ext cx="1280160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5" name="Picture Placeholder 8">
            <a:extLst>
              <a:ext uri="{FF2B5EF4-FFF2-40B4-BE49-F238E27FC236}">
                <a16:creationId xmlns:a16="http://schemas.microsoft.com/office/drawing/2014/main" id="{028AC5E2-94D8-414F-9EAB-ECF3DA4F4F6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6761" y="3303903"/>
            <a:ext cx="1280160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4D12B461-0048-472E-A394-2C6116357E4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6761" y="4775844"/>
            <a:ext cx="1280160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7" name="Picture Placeholder 8">
            <a:extLst>
              <a:ext uri="{FF2B5EF4-FFF2-40B4-BE49-F238E27FC236}">
                <a16:creationId xmlns:a16="http://schemas.microsoft.com/office/drawing/2014/main" id="{07867D3B-F0A0-4803-AD9A-5B08B99E6F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28397" y="1831962"/>
            <a:ext cx="1280160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8" name="Picture Placeholder 8">
            <a:extLst>
              <a:ext uri="{FF2B5EF4-FFF2-40B4-BE49-F238E27FC236}">
                <a16:creationId xmlns:a16="http://schemas.microsoft.com/office/drawing/2014/main" id="{45A9043D-51E3-49F2-8EEF-7286ABF76E9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28397" y="3303903"/>
            <a:ext cx="1280160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9" name="Picture Placeholder 8">
            <a:extLst>
              <a:ext uri="{FF2B5EF4-FFF2-40B4-BE49-F238E27FC236}">
                <a16:creationId xmlns:a16="http://schemas.microsoft.com/office/drawing/2014/main" id="{9116B2F2-8443-42B4-A829-98A101CE760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28397" y="4775844"/>
            <a:ext cx="1280160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0" name="Picture Placeholder 8">
            <a:extLst>
              <a:ext uri="{FF2B5EF4-FFF2-40B4-BE49-F238E27FC236}">
                <a16:creationId xmlns:a16="http://schemas.microsoft.com/office/drawing/2014/main" id="{E2B2A995-D5FE-4026-9551-FC26EC696AE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690033" y="1831962"/>
            <a:ext cx="1280160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1" name="Picture Placeholder 8">
            <a:extLst>
              <a:ext uri="{FF2B5EF4-FFF2-40B4-BE49-F238E27FC236}">
                <a16:creationId xmlns:a16="http://schemas.microsoft.com/office/drawing/2014/main" id="{B51A32F9-E7B8-47B3-9C66-C1760120AF0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690033" y="3303903"/>
            <a:ext cx="1280160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2" name="Picture Placeholder 8">
            <a:extLst>
              <a:ext uri="{FF2B5EF4-FFF2-40B4-BE49-F238E27FC236}">
                <a16:creationId xmlns:a16="http://schemas.microsoft.com/office/drawing/2014/main" id="{19F7B4BF-D110-48D4-8847-26A8FEB6981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690033" y="4775844"/>
            <a:ext cx="1280160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840734441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icture Placeholder 8">
            <a:extLst>
              <a:ext uri="{FF2B5EF4-FFF2-40B4-BE49-F238E27FC236}">
                <a16:creationId xmlns:a16="http://schemas.microsoft.com/office/drawing/2014/main" id="{F44A5AA6-336C-4E0A-A403-2AC6F6E9DCE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828" y="1871402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4" name="Picture Placeholder 8">
            <a:extLst>
              <a:ext uri="{FF2B5EF4-FFF2-40B4-BE49-F238E27FC236}">
                <a16:creationId xmlns:a16="http://schemas.microsoft.com/office/drawing/2014/main" id="{D7634F01-A804-4E2B-BDA1-811416B9FA9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6763" y="4105006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5" name="Picture Placeholder 8">
            <a:extLst>
              <a:ext uri="{FF2B5EF4-FFF2-40B4-BE49-F238E27FC236}">
                <a16:creationId xmlns:a16="http://schemas.microsoft.com/office/drawing/2014/main" id="{E73DC285-3822-421C-8B65-AFEA41B9650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865692" y="1871402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6" name="Picture Placeholder 8">
            <a:extLst>
              <a:ext uri="{FF2B5EF4-FFF2-40B4-BE49-F238E27FC236}">
                <a16:creationId xmlns:a16="http://schemas.microsoft.com/office/drawing/2014/main" id="{A64F4E31-CDFF-45F2-9DF4-995F4FAF0F1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867627" y="4105006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7" name="Picture Placeholder 8">
            <a:extLst>
              <a:ext uri="{FF2B5EF4-FFF2-40B4-BE49-F238E27FC236}">
                <a16:creationId xmlns:a16="http://schemas.microsoft.com/office/drawing/2014/main" id="{E3083D14-12FD-47B9-93F5-AB5314DAE06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66556" y="1871402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8" name="Picture Placeholder 8">
            <a:extLst>
              <a:ext uri="{FF2B5EF4-FFF2-40B4-BE49-F238E27FC236}">
                <a16:creationId xmlns:a16="http://schemas.microsoft.com/office/drawing/2014/main" id="{0A90EE74-C2D2-471D-A954-EDDF5632216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968491" y="4105006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9" name="Picture Placeholder 8">
            <a:extLst>
              <a:ext uri="{FF2B5EF4-FFF2-40B4-BE49-F238E27FC236}">
                <a16:creationId xmlns:a16="http://schemas.microsoft.com/office/drawing/2014/main" id="{F1BE5009-B325-4DB3-A9B6-83D3CD2D145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067420" y="1871402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0" name="Picture Placeholder 8">
            <a:extLst>
              <a:ext uri="{FF2B5EF4-FFF2-40B4-BE49-F238E27FC236}">
                <a16:creationId xmlns:a16="http://schemas.microsoft.com/office/drawing/2014/main" id="{EBE502A8-A7A2-40F4-890D-1A7619AC543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69355" y="4105006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1" name="Picture Placeholder 8">
            <a:extLst>
              <a:ext uri="{FF2B5EF4-FFF2-40B4-BE49-F238E27FC236}">
                <a16:creationId xmlns:a16="http://schemas.microsoft.com/office/drawing/2014/main" id="{AEEA0D16-87EB-4B88-994F-59A0E8E55D8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168284" y="1871402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2" name="Picture Placeholder 8">
            <a:extLst>
              <a:ext uri="{FF2B5EF4-FFF2-40B4-BE49-F238E27FC236}">
                <a16:creationId xmlns:a16="http://schemas.microsoft.com/office/drawing/2014/main" id="{A63D3203-4819-4DF1-960A-F93EADD1E93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170219" y="4105006"/>
            <a:ext cx="1682496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146957030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9A563EA6-9EC4-459E-AD76-C559C426C5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73658" y="142999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6" name="Picture Placeholder 8">
            <a:extLst>
              <a:ext uri="{FF2B5EF4-FFF2-40B4-BE49-F238E27FC236}">
                <a16:creationId xmlns:a16="http://schemas.microsoft.com/office/drawing/2014/main" id="{E9CF23F6-1602-4D9F-8B46-A20632A331D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497076" y="142999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25F39394-F0F5-4FBE-9B6F-25DD159BD72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720494" y="142999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8" name="Picture Placeholder 8">
            <a:extLst>
              <a:ext uri="{FF2B5EF4-FFF2-40B4-BE49-F238E27FC236}">
                <a16:creationId xmlns:a16="http://schemas.microsoft.com/office/drawing/2014/main" id="{7D4CDC23-EEF8-45BF-B37F-17B82E5C45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43911" y="142999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9" name="Picture Placeholder 8">
            <a:extLst>
              <a:ext uri="{FF2B5EF4-FFF2-40B4-BE49-F238E27FC236}">
                <a16:creationId xmlns:a16="http://schemas.microsoft.com/office/drawing/2014/main" id="{C8800715-B320-4099-8719-80ECC1AF196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73658" y="2347022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0" name="Picture Placeholder 8">
            <a:extLst>
              <a:ext uri="{FF2B5EF4-FFF2-40B4-BE49-F238E27FC236}">
                <a16:creationId xmlns:a16="http://schemas.microsoft.com/office/drawing/2014/main" id="{F21F25BC-FA25-46BF-B43B-FBD3D54A0EA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97076" y="2347022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1" name="Picture Placeholder 8">
            <a:extLst>
              <a:ext uri="{FF2B5EF4-FFF2-40B4-BE49-F238E27FC236}">
                <a16:creationId xmlns:a16="http://schemas.microsoft.com/office/drawing/2014/main" id="{93131B47-6B99-4617-A7E4-8767DD160DC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720494" y="2347022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2" name="Picture Placeholder 8">
            <a:extLst>
              <a:ext uri="{FF2B5EF4-FFF2-40B4-BE49-F238E27FC236}">
                <a16:creationId xmlns:a16="http://schemas.microsoft.com/office/drawing/2014/main" id="{64D52F42-E758-4E78-875A-A92E2262EAC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943911" y="2347022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3" name="Picture Placeholder 8">
            <a:extLst>
              <a:ext uri="{FF2B5EF4-FFF2-40B4-BE49-F238E27FC236}">
                <a16:creationId xmlns:a16="http://schemas.microsoft.com/office/drawing/2014/main" id="{470A3A7E-939B-407C-BB3C-2C0B9BD9A10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73658" y="4551046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4" name="Picture Placeholder 8">
            <a:extLst>
              <a:ext uri="{FF2B5EF4-FFF2-40B4-BE49-F238E27FC236}">
                <a16:creationId xmlns:a16="http://schemas.microsoft.com/office/drawing/2014/main" id="{310AA9CF-C157-47D4-BCAB-90382D400A4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497076" y="4551046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5" name="Picture Placeholder 8">
            <a:extLst>
              <a:ext uri="{FF2B5EF4-FFF2-40B4-BE49-F238E27FC236}">
                <a16:creationId xmlns:a16="http://schemas.microsoft.com/office/drawing/2014/main" id="{273BA758-9D7F-41ED-9FF5-801B581FC8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720494" y="4551046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9165E24B-490D-4A5B-8385-14A21ADFFCE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943911" y="4551046"/>
            <a:ext cx="2103120" cy="21031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513041550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0.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icture Placeholder 8">
            <a:extLst>
              <a:ext uri="{FF2B5EF4-FFF2-40B4-BE49-F238E27FC236}">
                <a16:creationId xmlns:a16="http://schemas.microsoft.com/office/drawing/2014/main" id="{1C8D88B4-391F-4837-AB1C-8F40916B9B4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38867" y="111248"/>
            <a:ext cx="3916524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9" name="Picture Placeholder 8">
            <a:extLst>
              <a:ext uri="{FF2B5EF4-FFF2-40B4-BE49-F238E27FC236}">
                <a16:creationId xmlns:a16="http://schemas.microsoft.com/office/drawing/2014/main" id="{401FE802-3197-4A2B-B7BF-6771444351F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22581" y="111248"/>
            <a:ext cx="3916522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0" name="Picture Placeholder 8">
            <a:extLst>
              <a:ext uri="{FF2B5EF4-FFF2-40B4-BE49-F238E27FC236}">
                <a16:creationId xmlns:a16="http://schemas.microsoft.com/office/drawing/2014/main" id="{0056EEB4-CF9F-4099-957E-E41234BB9A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44295" y="2361310"/>
            <a:ext cx="391652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4" name="Picture Placeholder 8">
            <a:extLst>
              <a:ext uri="{FF2B5EF4-FFF2-40B4-BE49-F238E27FC236}">
                <a16:creationId xmlns:a16="http://schemas.microsoft.com/office/drawing/2014/main" id="{886E5714-9FDD-42D8-A639-3489A4649C0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47465" y="4611372"/>
            <a:ext cx="390792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1" name="Picture Placeholder 8">
            <a:extLst>
              <a:ext uri="{FF2B5EF4-FFF2-40B4-BE49-F238E27FC236}">
                <a16:creationId xmlns:a16="http://schemas.microsoft.com/office/drawing/2014/main" id="{73929788-4000-40C3-B7D0-19227B0DD85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2128009" y="2361310"/>
            <a:ext cx="391652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5" name="Picture Placeholder 8">
            <a:extLst>
              <a:ext uri="{FF2B5EF4-FFF2-40B4-BE49-F238E27FC236}">
                <a16:creationId xmlns:a16="http://schemas.microsoft.com/office/drawing/2014/main" id="{EA9C1D1F-6EF2-4FE8-9C67-FD29D85E0730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31179" y="4611372"/>
            <a:ext cx="3907928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671500262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icture Placeholder 8">
            <a:extLst>
              <a:ext uri="{FF2B5EF4-FFF2-40B4-BE49-F238E27FC236}">
                <a16:creationId xmlns:a16="http://schemas.microsoft.com/office/drawing/2014/main" id="{6B0125D6-B4CC-4456-A3DB-EAAB9027E0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49725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0" name="Picture Placeholder 8">
            <a:extLst>
              <a:ext uri="{FF2B5EF4-FFF2-40B4-BE49-F238E27FC236}">
                <a16:creationId xmlns:a16="http://schemas.microsoft.com/office/drawing/2014/main" id="{0056EEB4-CF9F-4099-957E-E41234BB9A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149725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1" name="Picture Placeholder 8">
            <a:extLst>
              <a:ext uri="{FF2B5EF4-FFF2-40B4-BE49-F238E27FC236}">
                <a16:creationId xmlns:a16="http://schemas.microsoft.com/office/drawing/2014/main" id="{22C4D0E7-AFE9-49C4-9F63-AAAED668878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49725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2" name="Picture Placeholder 8">
            <a:extLst>
              <a:ext uri="{FF2B5EF4-FFF2-40B4-BE49-F238E27FC236}">
                <a16:creationId xmlns:a16="http://schemas.microsoft.com/office/drawing/2014/main" id="{6E5561A0-DFAD-4A99-971D-116C867FB22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44295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3" name="Picture Placeholder 8">
            <a:extLst>
              <a:ext uri="{FF2B5EF4-FFF2-40B4-BE49-F238E27FC236}">
                <a16:creationId xmlns:a16="http://schemas.microsoft.com/office/drawing/2014/main" id="{472A903F-EF5E-4A1F-BCAB-92E5648238C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44295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4" name="Picture Placeholder 8">
            <a:extLst>
              <a:ext uri="{FF2B5EF4-FFF2-40B4-BE49-F238E27FC236}">
                <a16:creationId xmlns:a16="http://schemas.microsoft.com/office/drawing/2014/main" id="{886E5714-9FDD-42D8-A639-3489A4649C0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44295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7" name="Picture Placeholder 8">
            <a:extLst>
              <a:ext uri="{FF2B5EF4-FFF2-40B4-BE49-F238E27FC236}">
                <a16:creationId xmlns:a16="http://schemas.microsoft.com/office/drawing/2014/main" id="{1C8D88B4-391F-4837-AB1C-8F40916B9B4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38867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8" name="Picture Placeholder 8">
            <a:extLst>
              <a:ext uri="{FF2B5EF4-FFF2-40B4-BE49-F238E27FC236}">
                <a16:creationId xmlns:a16="http://schemas.microsoft.com/office/drawing/2014/main" id="{6F03A858-8005-4B91-A0BE-74717D9981B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38867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9" name="Picture Placeholder 8">
            <a:extLst>
              <a:ext uri="{FF2B5EF4-FFF2-40B4-BE49-F238E27FC236}">
                <a16:creationId xmlns:a16="http://schemas.microsoft.com/office/drawing/2014/main" id="{D4353AB1-B2FF-4CCA-B3DD-27B6BD6584B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138867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0" name="Picture Placeholder 8">
            <a:extLst>
              <a:ext uri="{FF2B5EF4-FFF2-40B4-BE49-F238E27FC236}">
                <a16:creationId xmlns:a16="http://schemas.microsoft.com/office/drawing/2014/main" id="{D915F873-A280-4832-AA80-391D917086B6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33439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1" name="Picture Placeholder 8">
            <a:extLst>
              <a:ext uri="{FF2B5EF4-FFF2-40B4-BE49-F238E27FC236}">
                <a16:creationId xmlns:a16="http://schemas.microsoft.com/office/drawing/2014/main" id="{73929788-4000-40C3-B7D0-19227B0DD85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133439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2" name="Picture Placeholder 8">
            <a:extLst>
              <a:ext uri="{FF2B5EF4-FFF2-40B4-BE49-F238E27FC236}">
                <a16:creationId xmlns:a16="http://schemas.microsoft.com/office/drawing/2014/main" id="{E9B7A70A-FD77-4644-BD7C-437D151D79F6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133439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3" name="Picture Placeholder 8">
            <a:extLst>
              <a:ext uri="{FF2B5EF4-FFF2-40B4-BE49-F238E27FC236}">
                <a16:creationId xmlns:a16="http://schemas.microsoft.com/office/drawing/2014/main" id="{33A7E1EF-EA82-4886-BD28-67AC9D02A76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128011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4" name="Picture Placeholder 8">
            <a:extLst>
              <a:ext uri="{FF2B5EF4-FFF2-40B4-BE49-F238E27FC236}">
                <a16:creationId xmlns:a16="http://schemas.microsoft.com/office/drawing/2014/main" id="{BAEB3BEE-F22B-46B6-A11C-B7CCFB25B27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128011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5" name="Picture Placeholder 8">
            <a:extLst>
              <a:ext uri="{FF2B5EF4-FFF2-40B4-BE49-F238E27FC236}">
                <a16:creationId xmlns:a16="http://schemas.microsoft.com/office/drawing/2014/main" id="{EA9C1D1F-6EF2-4FE8-9C67-FD29D85E0730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128011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7" name="Picture Placeholder 8">
            <a:extLst>
              <a:ext uri="{FF2B5EF4-FFF2-40B4-BE49-F238E27FC236}">
                <a16:creationId xmlns:a16="http://schemas.microsoft.com/office/drawing/2014/main" id="{D59C32F3-7158-45C1-AEE3-1E37E40D6FE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22583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8" name="Picture Placeholder 8">
            <a:extLst>
              <a:ext uri="{FF2B5EF4-FFF2-40B4-BE49-F238E27FC236}">
                <a16:creationId xmlns:a16="http://schemas.microsoft.com/office/drawing/2014/main" id="{DD8CA5D2-224B-45C2-A209-FC4457848818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22583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9" name="Picture Placeholder 8">
            <a:extLst>
              <a:ext uri="{FF2B5EF4-FFF2-40B4-BE49-F238E27FC236}">
                <a16:creationId xmlns:a16="http://schemas.microsoft.com/office/drawing/2014/main" id="{401FE802-3197-4A2B-B7BF-6771444351F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22581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01620492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icture Placeholder 8">
            <a:extLst>
              <a:ext uri="{FF2B5EF4-FFF2-40B4-BE49-F238E27FC236}">
                <a16:creationId xmlns:a16="http://schemas.microsoft.com/office/drawing/2014/main" id="{6B0125D6-B4CC-4456-A3DB-EAAB9027E0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49725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0" name="Picture Placeholder 8">
            <a:extLst>
              <a:ext uri="{FF2B5EF4-FFF2-40B4-BE49-F238E27FC236}">
                <a16:creationId xmlns:a16="http://schemas.microsoft.com/office/drawing/2014/main" id="{0056EEB4-CF9F-4099-957E-E41234BB9A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149725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1" name="Picture Placeholder 8">
            <a:extLst>
              <a:ext uri="{FF2B5EF4-FFF2-40B4-BE49-F238E27FC236}">
                <a16:creationId xmlns:a16="http://schemas.microsoft.com/office/drawing/2014/main" id="{22C4D0E7-AFE9-49C4-9F63-AAAED668878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49725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2" name="Picture Placeholder 8">
            <a:extLst>
              <a:ext uri="{FF2B5EF4-FFF2-40B4-BE49-F238E27FC236}">
                <a16:creationId xmlns:a16="http://schemas.microsoft.com/office/drawing/2014/main" id="{6E5561A0-DFAD-4A99-971D-116C867FB22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44295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3" name="Picture Placeholder 8">
            <a:extLst>
              <a:ext uri="{FF2B5EF4-FFF2-40B4-BE49-F238E27FC236}">
                <a16:creationId xmlns:a16="http://schemas.microsoft.com/office/drawing/2014/main" id="{472A903F-EF5E-4A1F-BCAB-92E5648238C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44295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4" name="Picture Placeholder 8">
            <a:extLst>
              <a:ext uri="{FF2B5EF4-FFF2-40B4-BE49-F238E27FC236}">
                <a16:creationId xmlns:a16="http://schemas.microsoft.com/office/drawing/2014/main" id="{886E5714-9FDD-42D8-A639-3489A4649C0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44295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7" name="Picture Placeholder 8">
            <a:extLst>
              <a:ext uri="{FF2B5EF4-FFF2-40B4-BE49-F238E27FC236}">
                <a16:creationId xmlns:a16="http://schemas.microsoft.com/office/drawing/2014/main" id="{1C8D88B4-391F-4837-AB1C-8F40916B9B4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138867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9" name="Picture Placeholder 8">
            <a:extLst>
              <a:ext uri="{FF2B5EF4-FFF2-40B4-BE49-F238E27FC236}">
                <a16:creationId xmlns:a16="http://schemas.microsoft.com/office/drawing/2014/main" id="{D4353AB1-B2FF-4CCA-B3DD-27B6BD6584B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138867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0" name="Picture Placeholder 8">
            <a:extLst>
              <a:ext uri="{FF2B5EF4-FFF2-40B4-BE49-F238E27FC236}">
                <a16:creationId xmlns:a16="http://schemas.microsoft.com/office/drawing/2014/main" id="{D915F873-A280-4832-AA80-391D917086B6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33439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2" name="Picture Placeholder 8">
            <a:extLst>
              <a:ext uri="{FF2B5EF4-FFF2-40B4-BE49-F238E27FC236}">
                <a16:creationId xmlns:a16="http://schemas.microsoft.com/office/drawing/2014/main" id="{E9B7A70A-FD77-4644-BD7C-437D151D79F6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133439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3" name="Picture Placeholder 8">
            <a:extLst>
              <a:ext uri="{FF2B5EF4-FFF2-40B4-BE49-F238E27FC236}">
                <a16:creationId xmlns:a16="http://schemas.microsoft.com/office/drawing/2014/main" id="{33A7E1EF-EA82-4886-BD28-67AC9D02A76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128011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4" name="Picture Placeholder 8">
            <a:extLst>
              <a:ext uri="{FF2B5EF4-FFF2-40B4-BE49-F238E27FC236}">
                <a16:creationId xmlns:a16="http://schemas.microsoft.com/office/drawing/2014/main" id="{BAEB3BEE-F22B-46B6-A11C-B7CCFB25B27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128011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5" name="Picture Placeholder 8">
            <a:extLst>
              <a:ext uri="{FF2B5EF4-FFF2-40B4-BE49-F238E27FC236}">
                <a16:creationId xmlns:a16="http://schemas.microsoft.com/office/drawing/2014/main" id="{EA9C1D1F-6EF2-4FE8-9C67-FD29D85E0730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128011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7" name="Picture Placeholder 8">
            <a:extLst>
              <a:ext uri="{FF2B5EF4-FFF2-40B4-BE49-F238E27FC236}">
                <a16:creationId xmlns:a16="http://schemas.microsoft.com/office/drawing/2014/main" id="{D59C32F3-7158-45C1-AEE3-1E37E40D6FE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22583" y="2361310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8" name="Picture Placeholder 8">
            <a:extLst>
              <a:ext uri="{FF2B5EF4-FFF2-40B4-BE49-F238E27FC236}">
                <a16:creationId xmlns:a16="http://schemas.microsoft.com/office/drawing/2014/main" id="{DD8CA5D2-224B-45C2-A209-FC4457848818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22583" y="4611372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9" name="Picture Placeholder 8">
            <a:extLst>
              <a:ext uri="{FF2B5EF4-FFF2-40B4-BE49-F238E27FC236}">
                <a16:creationId xmlns:a16="http://schemas.microsoft.com/office/drawing/2014/main" id="{401FE802-3197-4A2B-B7BF-6771444351F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22581" y="111248"/>
            <a:ext cx="1911096" cy="211226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37996201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8">
            <a:extLst>
              <a:ext uri="{FF2B5EF4-FFF2-40B4-BE49-F238E27FC236}">
                <a16:creationId xmlns:a16="http://schemas.microsoft.com/office/drawing/2014/main" id="{2C36DA8B-682E-404A-BB13-0EA29F145D17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0" y="-83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8" name="Picture Placeholder 8">
            <a:extLst>
              <a:ext uri="{FF2B5EF4-FFF2-40B4-BE49-F238E27FC236}">
                <a16:creationId xmlns:a16="http://schemas.microsoft.com/office/drawing/2014/main" id="{E44C2AD2-010D-4F27-911F-F36AC5D9F8C3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0750932" y="-83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5" name="Picture Placeholder 8">
            <a:extLst>
              <a:ext uri="{FF2B5EF4-FFF2-40B4-BE49-F238E27FC236}">
                <a16:creationId xmlns:a16="http://schemas.microsoft.com/office/drawing/2014/main" id="{F65FFC27-215C-41FA-87E5-3F96810153C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36585" y="-83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6" name="Picture Placeholder 8">
            <a:extLst>
              <a:ext uri="{FF2B5EF4-FFF2-40B4-BE49-F238E27FC236}">
                <a16:creationId xmlns:a16="http://schemas.microsoft.com/office/drawing/2014/main" id="{EC93288F-4088-486E-9C61-FD0235ACB5FD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3072309" y="-83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7" name="Picture Placeholder 8">
            <a:extLst>
              <a:ext uri="{FF2B5EF4-FFF2-40B4-BE49-F238E27FC236}">
                <a16:creationId xmlns:a16="http://schemas.microsoft.com/office/drawing/2014/main" id="{3C3C5D70-DEDE-49C8-BAD0-14B3E6DAEBC0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608033" y="-83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3BCCB183-1C81-44E3-93A8-D73EEE7AD8BC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143757" y="-83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A8F68481-CF29-413E-A7E4-C2038C6150EC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679481" y="-83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9250F267-6895-4013-9856-F9419F44016B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215205" y="-83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1" name="Picture Placeholder 8">
            <a:extLst>
              <a:ext uri="{FF2B5EF4-FFF2-40B4-BE49-F238E27FC236}">
                <a16:creationId xmlns:a16="http://schemas.microsoft.com/office/drawing/2014/main" id="{A9941E55-A993-4887-971E-5E5B69C0FC61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0" y="557784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2" name="Picture Placeholder 8">
            <a:extLst>
              <a:ext uri="{FF2B5EF4-FFF2-40B4-BE49-F238E27FC236}">
                <a16:creationId xmlns:a16="http://schemas.microsoft.com/office/drawing/2014/main" id="{979D918A-EFB6-4F9D-87B6-E7E88BDEA58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0761184" y="557784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3" name="Picture Placeholder 8">
            <a:extLst>
              <a:ext uri="{FF2B5EF4-FFF2-40B4-BE49-F238E27FC236}">
                <a16:creationId xmlns:a16="http://schemas.microsoft.com/office/drawing/2014/main" id="{1431269D-E3B9-47D1-BA89-5CA0C1D949FE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1537312" y="557784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4" name="Picture Placeholder 8">
            <a:extLst>
              <a:ext uri="{FF2B5EF4-FFF2-40B4-BE49-F238E27FC236}">
                <a16:creationId xmlns:a16="http://schemas.microsoft.com/office/drawing/2014/main" id="{83E883DC-50A2-406C-93D4-4CB87E4E29CF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3074624" y="557784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5" name="Picture Placeholder 8">
            <a:extLst>
              <a:ext uri="{FF2B5EF4-FFF2-40B4-BE49-F238E27FC236}">
                <a16:creationId xmlns:a16="http://schemas.microsoft.com/office/drawing/2014/main" id="{648BF147-A36B-415D-A9FD-ED04E6B19199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4611936" y="557784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6" name="Picture Placeholder 8">
            <a:extLst>
              <a:ext uri="{FF2B5EF4-FFF2-40B4-BE49-F238E27FC236}">
                <a16:creationId xmlns:a16="http://schemas.microsoft.com/office/drawing/2014/main" id="{11C7F576-A415-4748-B96D-C4CCB6F0F0B8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149248" y="557784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8" name="Picture Placeholder 8">
            <a:extLst>
              <a:ext uri="{FF2B5EF4-FFF2-40B4-BE49-F238E27FC236}">
                <a16:creationId xmlns:a16="http://schemas.microsoft.com/office/drawing/2014/main" id="{6A0A678D-6987-4871-8950-A1E468D5E3B5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7686560" y="557784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1" name="Picture Placeholder 8">
            <a:extLst>
              <a:ext uri="{FF2B5EF4-FFF2-40B4-BE49-F238E27FC236}">
                <a16:creationId xmlns:a16="http://schemas.microsoft.com/office/drawing/2014/main" id="{1AEC7FBD-DF06-4A29-A40B-E8D821A8E8D8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23872" y="5577840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6" name="Picture Placeholder 8">
            <a:extLst>
              <a:ext uri="{FF2B5EF4-FFF2-40B4-BE49-F238E27FC236}">
                <a16:creationId xmlns:a16="http://schemas.microsoft.com/office/drawing/2014/main" id="{82A96A8B-667B-473D-98ED-238FB53B886F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0" y="1393838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0" name="Picture Placeholder 8">
            <a:extLst>
              <a:ext uri="{FF2B5EF4-FFF2-40B4-BE49-F238E27FC236}">
                <a16:creationId xmlns:a16="http://schemas.microsoft.com/office/drawing/2014/main" id="{F3467E02-509E-45EB-821E-D4329C9CFF09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0" y="2788506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1" name="Picture Placeholder 8">
            <a:extLst>
              <a:ext uri="{FF2B5EF4-FFF2-40B4-BE49-F238E27FC236}">
                <a16:creationId xmlns:a16="http://schemas.microsoft.com/office/drawing/2014/main" id="{BE906654-7879-4C1A-8653-CA00296E6B77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0" y="4183174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8" name="Picture Placeholder 8">
            <a:extLst>
              <a:ext uri="{FF2B5EF4-FFF2-40B4-BE49-F238E27FC236}">
                <a16:creationId xmlns:a16="http://schemas.microsoft.com/office/drawing/2014/main" id="{F81FDD7C-D353-421F-BA5D-98FDCDB13419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10750932" y="1393838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9" name="Picture Placeholder 8">
            <a:extLst>
              <a:ext uri="{FF2B5EF4-FFF2-40B4-BE49-F238E27FC236}">
                <a16:creationId xmlns:a16="http://schemas.microsoft.com/office/drawing/2014/main" id="{4532528E-A5CA-41B8-A54F-BAAB9876439E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1536585" y="1393838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4" name="Picture Placeholder 8">
            <a:extLst>
              <a:ext uri="{FF2B5EF4-FFF2-40B4-BE49-F238E27FC236}">
                <a16:creationId xmlns:a16="http://schemas.microsoft.com/office/drawing/2014/main" id="{14C6F360-7B74-403A-942A-676BA8C58A62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9215205" y="1393838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5" name="Picture Placeholder 8">
            <a:extLst>
              <a:ext uri="{FF2B5EF4-FFF2-40B4-BE49-F238E27FC236}">
                <a16:creationId xmlns:a16="http://schemas.microsoft.com/office/drawing/2014/main" id="{C5F7BA68-B09A-48DF-8B57-93DE874F6C70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10750932" y="2788506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6" name="Picture Placeholder 8">
            <a:extLst>
              <a:ext uri="{FF2B5EF4-FFF2-40B4-BE49-F238E27FC236}">
                <a16:creationId xmlns:a16="http://schemas.microsoft.com/office/drawing/2014/main" id="{436F3D7E-B6E8-4A99-A7C8-C923395807DD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1536585" y="2788506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1" name="Picture Placeholder 8">
            <a:extLst>
              <a:ext uri="{FF2B5EF4-FFF2-40B4-BE49-F238E27FC236}">
                <a16:creationId xmlns:a16="http://schemas.microsoft.com/office/drawing/2014/main" id="{781D5C79-188C-43AF-936F-10648C0767FB}"/>
              </a:ext>
            </a:extLst>
          </p:cNvPr>
          <p:cNvSpPr>
            <a:spLocks noGrp="1"/>
          </p:cNvSpPr>
          <p:nvPr>
            <p:ph type="pic" sz="quarter" idx="64" hasCustomPrompt="1"/>
          </p:nvPr>
        </p:nvSpPr>
        <p:spPr>
          <a:xfrm>
            <a:off x="9215205" y="2788506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2" name="Picture Placeholder 8">
            <a:extLst>
              <a:ext uri="{FF2B5EF4-FFF2-40B4-BE49-F238E27FC236}">
                <a16:creationId xmlns:a16="http://schemas.microsoft.com/office/drawing/2014/main" id="{BD65DC38-313F-49B1-B128-C4F33D660837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10750932" y="4183174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3" name="Picture Placeholder 8">
            <a:extLst>
              <a:ext uri="{FF2B5EF4-FFF2-40B4-BE49-F238E27FC236}">
                <a16:creationId xmlns:a16="http://schemas.microsoft.com/office/drawing/2014/main" id="{BEB0AFF5-11D4-4BA2-BFCB-3090339F175E}"/>
              </a:ext>
            </a:extLst>
          </p:cNvPr>
          <p:cNvSpPr>
            <a:spLocks noGrp="1"/>
          </p:cNvSpPr>
          <p:nvPr>
            <p:ph type="pic" sz="quarter" idx="66" hasCustomPrompt="1"/>
          </p:nvPr>
        </p:nvSpPr>
        <p:spPr>
          <a:xfrm>
            <a:off x="1536585" y="4183174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8" name="Picture Placeholder 8">
            <a:extLst>
              <a:ext uri="{FF2B5EF4-FFF2-40B4-BE49-F238E27FC236}">
                <a16:creationId xmlns:a16="http://schemas.microsoft.com/office/drawing/2014/main" id="{F3398E7A-5F0D-4987-A319-DDFDA1C0BCCF}"/>
              </a:ext>
            </a:extLst>
          </p:cNvPr>
          <p:cNvSpPr>
            <a:spLocks noGrp="1"/>
          </p:cNvSpPr>
          <p:nvPr>
            <p:ph type="pic" sz="quarter" idx="71" hasCustomPrompt="1"/>
          </p:nvPr>
        </p:nvSpPr>
        <p:spPr>
          <a:xfrm>
            <a:off x="9215205" y="4183174"/>
            <a:ext cx="1444752" cy="12801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965178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B51009-964A-4B73-BA49-5F305CC092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002970"/>
            <a:ext cx="11125200" cy="2895601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MY" dirty="0"/>
              <a:t>				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02476619"/>
      </p:ext>
    </p:extLst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E83514E-D6C8-4BB9-9F49-39BF5014AA2E}"/>
              </a:ext>
            </a:extLst>
          </p:cNvPr>
          <p:cNvSpPr/>
          <p:nvPr userDrawn="1"/>
        </p:nvSpPr>
        <p:spPr>
          <a:xfrm>
            <a:off x="766762" y="3266971"/>
            <a:ext cx="2243137" cy="2033692"/>
          </a:xfrm>
          <a:prstGeom prst="rect">
            <a:avLst/>
          </a:prstGeom>
          <a:solidFill>
            <a:schemeClr val="bg1">
              <a:lumMod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4D12B461-0048-472E-A394-2C6116357E4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6762" y="3266971"/>
            <a:ext cx="2243137" cy="203369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E78DECA8-A9E9-4DC8-BE0C-9ED1DC17D42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295650" y="3266971"/>
            <a:ext cx="2243137" cy="203369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808000F3-83C8-49A2-BF1B-4D3C3C3368C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824538" y="3266971"/>
            <a:ext cx="2243137" cy="203369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EF638E80-9A12-4067-B8DF-F3B908C5D9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353426" y="3266971"/>
            <a:ext cx="2243137" cy="203369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139827207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4D12B461-0048-472E-A394-2C6116357E4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6762" y="2283279"/>
            <a:ext cx="1644471" cy="301738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6A40D003-9801-406D-9BE4-003A9055BA4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54957" y="2283279"/>
            <a:ext cx="1644471" cy="301738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DEA329FA-A129-4311-B2A1-73E602EFB93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43152" y="2283279"/>
            <a:ext cx="1644471" cy="301738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7FEA92D-69C4-4120-8C44-A9067A2B1E0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31347" y="2283279"/>
            <a:ext cx="1644471" cy="301738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ED17CF89-BA69-45E3-AD92-3113921E1E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919542" y="2283279"/>
            <a:ext cx="1644471" cy="301738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D05E22A4-5DE4-4011-9374-1D4ADC4A697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707737" y="2283279"/>
            <a:ext cx="1644471" cy="301738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770624561"/>
      </p:ext>
    </p:extLst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4D12B461-0048-472E-A394-2C6116357E4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95325" y="1989138"/>
            <a:ext cx="3240088" cy="48688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254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297259797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4D12B461-0048-472E-A394-2C6116357E4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95325" y="1989138"/>
            <a:ext cx="1620000" cy="360045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229A1C37-0DD2-4FDE-B871-F7E4E7380E3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495550" y="1989138"/>
            <a:ext cx="1620000" cy="360045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270B2946-7D13-4529-A6DB-5886697DF5D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5775" y="1989138"/>
            <a:ext cx="1620000" cy="360045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0D9446D1-89FB-4D01-BDCE-AB541A70F5D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1989138"/>
            <a:ext cx="1620000" cy="360045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40A61E33-BDFB-428A-A4C9-9002302EC3C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896225" y="1989138"/>
            <a:ext cx="1620000" cy="360045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B964BA3D-AD2B-454C-A294-7AE5E34EC7E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696450" y="1989138"/>
            <a:ext cx="1620000" cy="360045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3774351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8">
          <p15:clr>
            <a:srgbClr val="FBAE40"/>
          </p15:clr>
        </p15:guide>
      </p15:sldGuideLst>
    </p:ext>
  </p:extLs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9DBFFBA2-552C-4327-AB2D-3BEF15233AC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96275" y="1989138"/>
            <a:ext cx="2520000" cy="360045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EAD7F7AA-7D6A-4E0C-B05F-D94813A29A5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96950" y="1989138"/>
            <a:ext cx="2520000" cy="360045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773890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8">
          <p15:clr>
            <a:srgbClr val="FBAE40"/>
          </p15:clr>
        </p15:guide>
      </p15:sldGuideLst>
    </p:ext>
  </p:extLs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9DBFFBA2-552C-4327-AB2D-3BEF15233AC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96275" y="1989138"/>
            <a:ext cx="1799275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A3AB7667-0587-4CA4-A042-2C2F1339E88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96275" y="4149725"/>
            <a:ext cx="1799275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822BE27F-8C70-4D7C-9FB2-F79FB2F2D5F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096725" y="1989138"/>
            <a:ext cx="1799275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721E739A-688C-4442-8CB3-45C7F52A6EE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096725" y="4149725"/>
            <a:ext cx="1799275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303041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8">
          <p15:clr>
            <a:srgbClr val="FBAE40"/>
          </p15:clr>
        </p15:guide>
      </p15:sldGuideLst>
    </p:ext>
  </p:extLs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E1D047C5-86D4-4871-B84C-95C11089E2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95325" y="1808274"/>
            <a:ext cx="3240257" cy="3241563"/>
          </a:xfrm>
          <a:prstGeom prst="roundRect">
            <a:avLst>
              <a:gd name="adj" fmla="val 4321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254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D4BF1530-789B-4798-AC57-2C36B0C7796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556812" y="5292794"/>
            <a:ext cx="648000" cy="648000"/>
          </a:xfrm>
          <a:prstGeom prst="roundRect">
            <a:avLst>
              <a:gd name="adj" fmla="val 1461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accent1"/>
            </a:solidFill>
          </a:ln>
          <a:effectLst>
            <a:outerShdw blurRad="254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img2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B2A32983-1C38-4E5D-8FDD-E4270D55386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96294" y="5292794"/>
            <a:ext cx="648000" cy="648000"/>
          </a:xfrm>
          <a:prstGeom prst="roundRect">
            <a:avLst>
              <a:gd name="adj" fmla="val 1461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noFill/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img1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35E76275-6AE4-4B82-AFB7-2203CCF9C7A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417330" y="5292794"/>
            <a:ext cx="648000" cy="648000"/>
          </a:xfrm>
          <a:prstGeom prst="roundRect">
            <a:avLst>
              <a:gd name="adj" fmla="val 1461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noFill/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img3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33FA5A8B-9E48-403D-8610-FAF2C1E5FBA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277848" y="5292794"/>
            <a:ext cx="648000" cy="648000"/>
          </a:xfrm>
          <a:prstGeom prst="roundRect">
            <a:avLst>
              <a:gd name="adj" fmla="val 1461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noFill/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img4</a:t>
            </a:r>
          </a:p>
        </p:txBody>
      </p:sp>
    </p:spTree>
    <p:extLst>
      <p:ext uri="{BB962C8B-B14F-4D97-AF65-F5344CB8AC3E}">
        <p14:creationId xmlns:p14="http://schemas.microsoft.com/office/powerpoint/2010/main" val="12685788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8">
          <p15:clr>
            <a:srgbClr val="FBAE40"/>
          </p15:clr>
        </p15:guide>
      </p15:sldGuideLst>
    </p:ext>
  </p:extLs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7C635F85-3CDC-41D5-B3AD-6547A3E19C8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9664" y="2348569"/>
            <a:ext cx="2880000" cy="288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254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0C84C9A8-D06C-4C33-A7A3-FF9CB9161D0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96612" y="4688458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 err="1"/>
              <a:t>img</a:t>
            </a:r>
            <a:endParaRPr lang="en-US" dirty="0"/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781AB4D7-8D0C-4AC3-8C68-A34E5D60D8A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656138" y="4688458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accent1"/>
            </a:solidFill>
          </a:ln>
          <a:effectLst/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 err="1"/>
              <a:t>img</a:t>
            </a:r>
            <a:endParaRPr lang="en-US" dirty="0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9362EE5E-F2BF-4E6C-8E88-9D65C4D1C02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15664" y="4688458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 err="1"/>
              <a:t>img</a:t>
            </a:r>
            <a:endParaRPr lang="en-US" dirty="0"/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4FAE325F-0610-49DA-8051-94F6B649241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375190" y="4688458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 err="1"/>
              <a:t>img</a:t>
            </a:r>
            <a:endParaRPr lang="en-US" dirty="0"/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62299A63-654A-49CB-BCE4-424E03C57716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734716" y="4688458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600"/>
            </a:lvl1pPr>
          </a:lstStyle>
          <a:p>
            <a:r>
              <a:rPr lang="en-US" dirty="0" err="1"/>
              <a:t>img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827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8">
          <p15:clr>
            <a:srgbClr val="FBAE40"/>
          </p15:clr>
        </p15:guide>
      </p15:sldGuideLst>
    </p:ext>
  </p:extLs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with Imag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4B44689-BF0F-4A63-8860-A829321E3AF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896225" cy="686593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2" name="Picture Placeholder 8">
            <a:extLst>
              <a:ext uri="{FF2B5EF4-FFF2-40B4-BE49-F238E27FC236}">
                <a16:creationId xmlns:a16="http://schemas.microsoft.com/office/drawing/2014/main" id="{AF9500A8-0C07-4AFD-815D-58FE0022F80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816725" y="5409338"/>
            <a:ext cx="720000" cy="720000"/>
          </a:xfrm>
          <a:prstGeom prst="roundRect">
            <a:avLst>
              <a:gd name="adj" fmla="val 1461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accent1"/>
            </a:solidFill>
          </a:ln>
          <a:effectLst>
            <a:outerShdw blurRad="254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img1</a:t>
            </a:r>
          </a:p>
        </p:txBody>
      </p:sp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F0827144-135D-4343-BD5F-AF883F694E1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7805867" y="5409338"/>
            <a:ext cx="720000" cy="720000"/>
          </a:xfrm>
          <a:prstGeom prst="roundRect">
            <a:avLst>
              <a:gd name="adj" fmla="val 1461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img2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27F82AA1-A562-4CE6-B16C-D25DC16ADD1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795009" y="5409338"/>
            <a:ext cx="720000" cy="720000"/>
          </a:xfrm>
          <a:prstGeom prst="roundRect">
            <a:avLst>
              <a:gd name="adj" fmla="val 1461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img3</a:t>
            </a:r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931325F3-CC7B-4496-9E1B-7FF83EEC041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784151" y="5409338"/>
            <a:ext cx="720000" cy="720000"/>
          </a:xfrm>
          <a:prstGeom prst="roundRect">
            <a:avLst>
              <a:gd name="adj" fmla="val 1461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img4</a:t>
            </a:r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D2BAB822-1B21-4ED5-973A-FADF1F3F5B4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773293" y="5409338"/>
            <a:ext cx="720000" cy="720000"/>
          </a:xfrm>
          <a:prstGeom prst="roundRect">
            <a:avLst>
              <a:gd name="adj" fmla="val 14610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8575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img5</a:t>
            </a:r>
          </a:p>
        </p:txBody>
      </p:sp>
    </p:spTree>
    <p:extLst>
      <p:ext uri="{BB962C8B-B14F-4D97-AF65-F5344CB8AC3E}">
        <p14:creationId xmlns:p14="http://schemas.microsoft.com/office/powerpoint/2010/main" val="7058178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8">
          <p15:clr>
            <a:srgbClr val="FBAE40"/>
          </p15:clr>
        </p15:guide>
      </p15:sldGuideLst>
    </p:ext>
  </p:extLs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77C6FB29-1BDB-438F-816B-F54FC9E527AD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769188" y="-4732478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89FD03AD-5537-4E77-A18B-ED4C321AE8EB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7769188" y="-751903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40985271-9C70-4F05-9668-E0E5B70BF2BF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7769188" y="3228672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3AB4BFB9-CA55-4CC0-B20C-6DC59B100464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7769188" y="7209247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063BBED4-D54E-41AC-8E91-94889A329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5191887" y="9860172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0AFA407F-23B7-4853-980D-53D1CF3C0DE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191887" y="5876885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DDD84B1A-0162-472D-8010-4EE2E63E1935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5191887" y="1893598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91B04BE1-7CC7-4A4B-89EA-ACE2D2C47C40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5191887" y="-2089689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A06B4412-919C-46BE-B2F5-F56BBCC0F72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346489" y="9882654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B6644203-E7DD-4EAF-AA61-56668FD780FE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10346489" y="5899367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C4E5B081-385E-438D-891D-A10F9DD19A4C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10346489" y="1916080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4C13DEAA-B213-4CC7-AF12-7F038A22F92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0346489" y="-2067207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A66A7429-8CD3-41C8-B924-C505C63952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765175"/>
            <a:ext cx="4754245" cy="1392896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50" name="Subtitle 2">
            <a:extLst>
              <a:ext uri="{FF2B5EF4-FFF2-40B4-BE49-F238E27FC236}">
                <a16:creationId xmlns:a16="http://schemas.microsoft.com/office/drawing/2014/main" id="{7018117E-E44B-4E42-9F34-6CA665A47E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2166814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51746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59259E-6 L 4.58333E-6 -0.58472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23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3.7037E-7 L 4.58333E-6 -0.58472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23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3.33333E-6 L 4.58333E-6 -0.58472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23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3.7037E-6 L 4.58333E-6 -0.58473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23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1.85185E-6 L -1.875E-6 -0.58472 " pathEditMode="relative" rAng="0" ptsTypes="AA">
                                      <p:cBhvr>
                                        <p:cTn id="14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23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11111E-6 L -1.875E-6 -0.58472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23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4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07407E-6 L -1.875E-6 -0.58472 " pathEditMode="relative" rAng="0" ptsTypes="AA">
                                      <p:cBhvr>
                                        <p:cTn id="18" dur="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23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4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96296E-6 L -1.875E-6 -0.58473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23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11111E-6 L -3.75E-6 0.56945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47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7037E-6 L -3.75E-6 0.56945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47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7.40741E-7 L -3.75E-6 0.56944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47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3.75E-6 0.56945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27" grpId="0" animBg="1"/>
      <p:bldP spid="28" grpId="0" animBg="1"/>
      <p:bldP spid="29" grpId="0" animBg="1"/>
      <p:bldP spid="40" grpId="0" animBg="1"/>
      <p:bldP spid="16" grpId="0" animBg="1"/>
      <p:bldP spid="17" grpId="0" animBg="1"/>
      <p:bldP spid="18" grpId="0" animBg="1"/>
      <p:bldP spid="23" grpId="0" animBg="1"/>
      <p:bldP spid="24" grpId="0" animBg="1"/>
      <p:bldP spid="25" grpId="0" animBg="1"/>
      <p:bldP spid="26" grpId="0" animBg="1"/>
    </p:bldLst>
  </p:timing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C354DD9-F602-4634-B87C-29BB619D740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618351" y="1853232"/>
            <a:ext cx="3154680" cy="315468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/>
              <a:t>Insert your image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368236"/>
      </p:ext>
    </p:extLst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77C6FB29-1BDB-438F-816B-F54FC9E527AD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738439" y="-4553295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89FD03AD-5537-4E77-A18B-ED4C321AE8EB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7738439" y="-572720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40985271-9C70-4F05-9668-E0E5B70BF2BF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7738439" y="3407855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0AFA407F-23B7-4853-980D-53D1CF3C0DE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161138" y="5876885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DDD84B1A-0162-472D-8010-4EE2E63E1935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5161138" y="1893598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91B04BE1-7CC7-4A4B-89EA-ACE2D2C47C40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5161138" y="-2089689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B6644203-E7DD-4EAF-AA61-56668FD780FE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10315740" y="5899367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C4E5B081-385E-438D-891D-A10F9DD19A4C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10315740" y="1916080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4C13DEAA-B213-4CC7-AF12-7F038A22F92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0315740" y="-2067207"/>
            <a:ext cx="2350008" cy="378561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A66A7429-8CD3-41C8-B924-C505C63952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765175"/>
            <a:ext cx="4754245" cy="1392896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50" name="Subtitle 2">
            <a:extLst>
              <a:ext uri="{FF2B5EF4-FFF2-40B4-BE49-F238E27FC236}">
                <a16:creationId xmlns:a16="http://schemas.microsoft.com/office/drawing/2014/main" id="{7018117E-E44B-4E42-9F34-6CA665A47E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2166814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66757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27" grpId="0" animBg="1"/>
      <p:bldP spid="28" grpId="0" animBg="1"/>
      <p:bldP spid="16" grpId="0" animBg="1"/>
      <p:bldP spid="17" grpId="0" animBg="1"/>
      <p:bldP spid="18" grpId="0" animBg="1"/>
      <p:bldP spid="24" grpId="0" animBg="1"/>
      <p:bldP spid="25" grpId="0" animBg="1"/>
      <p:bldP spid="26" grpId="0" animBg="1"/>
    </p:bldLst>
  </p:timing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7B03917-D0E5-4FC3-939F-0BE0CC1DEF8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-3247" y="7938"/>
            <a:ext cx="305409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498E6AA8-0B1D-4162-9DA0-615E6BEA6549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045153" y="7938"/>
            <a:ext cx="305409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225A731B-AC89-4102-8237-96D66CE3E00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093553" y="7938"/>
            <a:ext cx="305409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B9CF784E-E95D-46DC-87C1-FFCD9462164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141953" y="7938"/>
            <a:ext cx="305409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400"/>
            </a:lvl1pPr>
          </a:lstStyle>
          <a:p>
            <a:r>
              <a:rPr lang="en-US" dirty="0"/>
              <a:t>Image 04</a:t>
            </a:r>
          </a:p>
        </p:txBody>
      </p:sp>
    </p:spTree>
    <p:extLst>
      <p:ext uri="{BB962C8B-B14F-4D97-AF65-F5344CB8AC3E}">
        <p14:creationId xmlns:p14="http://schemas.microsoft.com/office/powerpoint/2010/main" val="32266627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06FDAA50-813C-43AC-A4C6-C9C1AFF4DCF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80887" cy="686593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D25AB9-B242-4B7F-AE9B-6754243464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765175"/>
            <a:ext cx="4754245" cy="1392896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6D31B32-3F79-44B0-AD8B-9CC940ABE9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2166814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895901566"/>
      </p:ext>
    </p:extLst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06FDAA50-813C-43AC-A4C6-C9C1AFF4DCF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80887" cy="686593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D25AB9-B242-4B7F-AE9B-6754243464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98515" y="765175"/>
            <a:ext cx="4754245" cy="1392896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6D31B32-3F79-44B0-AD8B-9CC940ABE9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98515" y="2166814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578328444"/>
      </p:ext>
    </p:extLst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F0AB2ADC-8BAC-4283-B1AD-2FF399CEB7C6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0" y="4416552"/>
            <a:ext cx="2962656" cy="244144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6E3F7193-9614-4208-8E37-9E06417D8232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076135" y="4416552"/>
            <a:ext cx="2962656" cy="244144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2" name="Picture Placeholder 8">
            <a:extLst>
              <a:ext uri="{FF2B5EF4-FFF2-40B4-BE49-F238E27FC236}">
                <a16:creationId xmlns:a16="http://schemas.microsoft.com/office/drawing/2014/main" id="{E4E6D8B5-A826-41AE-8529-ECD50EE60DF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152270" y="4416552"/>
            <a:ext cx="2962656" cy="244144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D9139DD6-F9F9-4868-921C-4074629EFE2B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228405" y="4416552"/>
            <a:ext cx="2962656" cy="244144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46E36BA4-37C2-4317-A4FF-FBF27FBD314B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39" y="1860609"/>
            <a:ext cx="2962656" cy="244144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1C381713-40D7-4897-9582-71D55D1EA2A3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153209" y="1860609"/>
            <a:ext cx="2962656" cy="244144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7" name="Picture Placeholder 8">
            <a:extLst>
              <a:ext uri="{FF2B5EF4-FFF2-40B4-BE49-F238E27FC236}">
                <a16:creationId xmlns:a16="http://schemas.microsoft.com/office/drawing/2014/main" id="{48F22C01-D0F8-4172-AF3B-E53701B5F6A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9229344" y="1860609"/>
            <a:ext cx="2962656" cy="244144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20443599"/>
      </p:ext>
    </p:extLst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2DD42D33-C8B6-4315-A8ED-78B0E9717A82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3907248" y="763772"/>
            <a:ext cx="3026664" cy="25603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7CC7DE94-3558-4942-B0E0-77A02A9ABF1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7050210" y="763772"/>
            <a:ext cx="3026664" cy="25603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8042ADA2-230F-41B5-B390-33D8E868C716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0193172" y="763772"/>
            <a:ext cx="3026664" cy="25603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61132079-CB8D-4775-B99C-A556BC52E48A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764284" y="3473435"/>
            <a:ext cx="3026664" cy="25603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8" name="Picture Placeholder 8">
            <a:extLst>
              <a:ext uri="{FF2B5EF4-FFF2-40B4-BE49-F238E27FC236}">
                <a16:creationId xmlns:a16="http://schemas.microsoft.com/office/drawing/2014/main" id="{FF485C45-2A77-40FA-9790-FBB004976706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3907246" y="3473435"/>
            <a:ext cx="3026664" cy="25603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3AB8B5F7-5D81-48B4-832D-DC585029E485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7050208" y="3473435"/>
            <a:ext cx="3026664" cy="25603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08B4DA04-6AE8-4E12-9A23-F97F265A7B26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10193170" y="3473435"/>
            <a:ext cx="3026664" cy="256032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40042238"/>
      </p:ext>
    </p:extLst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B69E67AF-B69D-4DA7-8FAA-C19ED1D72AB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0" y="2340864"/>
            <a:ext cx="2926080" cy="217627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74A7CCE4-EA2B-41AA-99ED-694D6843B7CF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0" y="4681728"/>
            <a:ext cx="2926080" cy="217627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80526021-A349-408C-90F7-75B3FFACBECF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3086655" y="4680161"/>
            <a:ext cx="2926080" cy="217627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2CFC7245-D217-492A-94EC-A2F5B8670578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3086655" y="-1567"/>
            <a:ext cx="2926080" cy="217627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98E2D038-DB51-440E-BE6B-8BA399510D25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173310" y="2337730"/>
            <a:ext cx="2926080" cy="217627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25D18F98-67D7-4DF1-82E2-E858E98ADAE9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173310" y="-3134"/>
            <a:ext cx="2926080" cy="217627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6" name="Picture Placeholder 8">
            <a:extLst>
              <a:ext uri="{FF2B5EF4-FFF2-40B4-BE49-F238E27FC236}">
                <a16:creationId xmlns:a16="http://schemas.microsoft.com/office/drawing/2014/main" id="{158E3767-AC34-4E65-BA61-02EDD6BF60B2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9259965" y="2336163"/>
            <a:ext cx="2926080" cy="217627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1D5A0A59-98E4-40E3-85B7-CE75AECA0471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9259965" y="4677027"/>
            <a:ext cx="2926080" cy="217627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8" name="Picture Placeholder 8">
            <a:extLst>
              <a:ext uri="{FF2B5EF4-FFF2-40B4-BE49-F238E27FC236}">
                <a16:creationId xmlns:a16="http://schemas.microsoft.com/office/drawing/2014/main" id="{C3BF2936-EEA2-4727-81C2-1165EBFDE5E8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9259965" y="-4701"/>
            <a:ext cx="2926080" cy="217627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95575765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icture Placeholder 70">
            <a:extLst>
              <a:ext uri="{FF2B5EF4-FFF2-40B4-BE49-F238E27FC236}">
                <a16:creationId xmlns:a16="http://schemas.microsoft.com/office/drawing/2014/main" id="{4536A86B-2314-4F28-B500-E86746BA030D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104640" y="-716026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04E62EC-5DE6-47A9-B4E6-1D2D7CB46C19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4104640" y="-286131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6" name="Picture Placeholder 75">
            <a:extLst>
              <a:ext uri="{FF2B5EF4-FFF2-40B4-BE49-F238E27FC236}">
                <a16:creationId xmlns:a16="http://schemas.microsoft.com/office/drawing/2014/main" id="{210824EF-0B63-4308-A73F-0787CA6CBB96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4104640" y="573659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7" name="Picture Placeholder 76">
            <a:extLst>
              <a:ext uri="{FF2B5EF4-FFF2-40B4-BE49-F238E27FC236}">
                <a16:creationId xmlns:a16="http://schemas.microsoft.com/office/drawing/2014/main" id="{EF674EDE-5899-418A-BA37-F8298EA077A6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4104640" y="1003554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8" name="Picture Placeholder 77">
            <a:extLst>
              <a:ext uri="{FF2B5EF4-FFF2-40B4-BE49-F238E27FC236}">
                <a16:creationId xmlns:a16="http://schemas.microsoft.com/office/drawing/2014/main" id="{C315A97F-BF19-47C9-91B2-008314813FF2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2720320" y="143764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9" name="Picture Placeholder 78">
            <a:extLst>
              <a:ext uri="{FF2B5EF4-FFF2-40B4-BE49-F238E27FC236}">
                <a16:creationId xmlns:a16="http://schemas.microsoft.com/office/drawing/2014/main" id="{0F875D3B-9E49-406D-9633-2CD8271A15C6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12480" y="143764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76120345-33D4-4577-A1EC-4020A539E9C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-203200" y="143764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1" name="Picture Placeholder 80">
            <a:extLst>
              <a:ext uri="{FF2B5EF4-FFF2-40B4-BE49-F238E27FC236}">
                <a16:creationId xmlns:a16="http://schemas.microsoft.com/office/drawing/2014/main" id="{827FA731-F963-4F00-B0C4-7F2229A390AF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-4511040" y="143764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2" name="Picture Placeholder 81">
            <a:extLst>
              <a:ext uri="{FF2B5EF4-FFF2-40B4-BE49-F238E27FC236}">
                <a16:creationId xmlns:a16="http://schemas.microsoft.com/office/drawing/2014/main" id="{BFD9569F-E1DC-419B-A1A2-3CE0A587F4C0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1950720" y="-71183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3" name="Picture Placeholder 82">
            <a:extLst>
              <a:ext uri="{FF2B5EF4-FFF2-40B4-BE49-F238E27FC236}">
                <a16:creationId xmlns:a16="http://schemas.microsoft.com/office/drawing/2014/main" id="{942C0E94-5DDC-460C-9EE6-2D55E0B1153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950720" y="358711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4" name="Picture Placeholder 83">
            <a:extLst>
              <a:ext uri="{FF2B5EF4-FFF2-40B4-BE49-F238E27FC236}">
                <a16:creationId xmlns:a16="http://schemas.microsoft.com/office/drawing/2014/main" id="{FB2DAC25-78D6-45CF-9338-A760B95605D4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6258560" y="-71183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5" name="Picture Placeholder 84">
            <a:extLst>
              <a:ext uri="{FF2B5EF4-FFF2-40B4-BE49-F238E27FC236}">
                <a16:creationId xmlns:a16="http://schemas.microsoft.com/office/drawing/2014/main" id="{A4DDEA6B-FF6E-474D-81BE-E80CD5A56C0E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258560" y="358711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6" name="Picture Placeholder 85">
            <a:extLst>
              <a:ext uri="{FF2B5EF4-FFF2-40B4-BE49-F238E27FC236}">
                <a16:creationId xmlns:a16="http://schemas.microsoft.com/office/drawing/2014/main" id="{B438E714-5710-40A0-97F9-F8AABA5CA2EC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1950720" y="-500189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7" name="Picture Placeholder 86">
            <a:extLst>
              <a:ext uri="{FF2B5EF4-FFF2-40B4-BE49-F238E27FC236}">
                <a16:creationId xmlns:a16="http://schemas.microsoft.com/office/drawing/2014/main" id="{5C96031D-0DF6-4C30-82F9-F9E518D99B83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-2357120" y="-70294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8" name="Picture Placeholder 87">
            <a:extLst>
              <a:ext uri="{FF2B5EF4-FFF2-40B4-BE49-F238E27FC236}">
                <a16:creationId xmlns:a16="http://schemas.microsoft.com/office/drawing/2014/main" id="{E31286DC-32FB-4638-A73F-6EC1A56C1ABA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-203200" y="-285242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FA1FEFF7-1D53-4A71-A599-0DBB4CAD9BED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1950720" y="787717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0" name="Picture Placeholder 89">
            <a:extLst>
              <a:ext uri="{FF2B5EF4-FFF2-40B4-BE49-F238E27FC236}">
                <a16:creationId xmlns:a16="http://schemas.microsoft.com/office/drawing/2014/main" id="{DE9E5028-52CE-421C-A8D0-6E8F13B932F8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-2357120" y="357822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1" name="Picture Placeholder 90">
            <a:extLst>
              <a:ext uri="{FF2B5EF4-FFF2-40B4-BE49-F238E27FC236}">
                <a16:creationId xmlns:a16="http://schemas.microsoft.com/office/drawing/2014/main" id="{D5971B21-00BC-4D9D-82BD-9D54517FF492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>
          <a:xfrm>
            <a:off x="-203200" y="572770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BE6BB466-213E-46F6-9952-61CA222B978F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6288723" y="7882597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3" name="Picture Placeholder 92">
            <a:extLst>
              <a:ext uri="{FF2B5EF4-FFF2-40B4-BE49-F238E27FC236}">
                <a16:creationId xmlns:a16="http://schemas.microsoft.com/office/drawing/2014/main" id="{5D359EBF-0B68-4498-A213-4A2CBAC315A7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10596563" y="3583647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4" name="Picture Placeholder 93">
            <a:extLst>
              <a:ext uri="{FF2B5EF4-FFF2-40B4-BE49-F238E27FC236}">
                <a16:creationId xmlns:a16="http://schemas.microsoft.com/office/drawing/2014/main" id="{95BE39B6-7ED3-4659-B79B-D9579E65CA47}"/>
              </a:ext>
            </a:extLst>
          </p:cNvPr>
          <p:cNvSpPr>
            <a:spLocks noGrp="1"/>
          </p:cNvSpPr>
          <p:nvPr>
            <p:ph type="pic" sz="quarter" idx="64" hasCustomPrompt="1"/>
          </p:nvPr>
        </p:nvSpPr>
        <p:spPr>
          <a:xfrm>
            <a:off x="8442643" y="5733122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5" name="Picture Placeholder 94">
            <a:extLst>
              <a:ext uri="{FF2B5EF4-FFF2-40B4-BE49-F238E27FC236}">
                <a16:creationId xmlns:a16="http://schemas.microsoft.com/office/drawing/2014/main" id="{367A7406-44D5-4C0A-AF40-3759826245C5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6258560" y="-5004483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6" name="Picture Placeholder 95">
            <a:extLst>
              <a:ext uri="{FF2B5EF4-FFF2-40B4-BE49-F238E27FC236}">
                <a16:creationId xmlns:a16="http://schemas.microsoft.com/office/drawing/2014/main" id="{CAAC0C89-F0B6-4B9B-BE6A-0A9E27CF80EC}"/>
              </a:ext>
            </a:extLst>
          </p:cNvPr>
          <p:cNvSpPr>
            <a:spLocks noGrp="1"/>
          </p:cNvSpPr>
          <p:nvPr>
            <p:ph type="pic" sz="quarter" idx="66" hasCustomPrompt="1"/>
          </p:nvPr>
        </p:nvSpPr>
        <p:spPr>
          <a:xfrm>
            <a:off x="10566400" y="-705533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799E2704-0142-441A-9AF6-7D217B2D688A}"/>
              </a:ext>
            </a:extLst>
          </p:cNvPr>
          <p:cNvSpPr>
            <a:spLocks noGrp="1"/>
          </p:cNvSpPr>
          <p:nvPr>
            <p:ph type="pic" sz="quarter" idx="67" hasCustomPrompt="1"/>
          </p:nvPr>
        </p:nvSpPr>
        <p:spPr>
          <a:xfrm>
            <a:off x="8412480" y="-2855008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0" name="Picture Placeholder 99">
            <a:extLst>
              <a:ext uri="{FF2B5EF4-FFF2-40B4-BE49-F238E27FC236}">
                <a16:creationId xmlns:a16="http://schemas.microsoft.com/office/drawing/2014/main" id="{B723C782-67A6-432A-8D00-A869FA28224B}"/>
              </a:ext>
            </a:extLst>
          </p:cNvPr>
          <p:cNvSpPr>
            <a:spLocks noGrp="1"/>
          </p:cNvSpPr>
          <p:nvPr>
            <p:ph type="pic" sz="quarter" idx="68" hasCustomPrompt="1"/>
          </p:nvPr>
        </p:nvSpPr>
        <p:spPr>
          <a:xfrm>
            <a:off x="-203200" y="-716026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1" name="Picture Placeholder 100">
            <a:extLst>
              <a:ext uri="{FF2B5EF4-FFF2-40B4-BE49-F238E27FC236}">
                <a16:creationId xmlns:a16="http://schemas.microsoft.com/office/drawing/2014/main" id="{3BBBE53E-0375-4BE6-8EF7-0D9210B693D9}"/>
              </a:ext>
            </a:extLst>
          </p:cNvPr>
          <p:cNvSpPr>
            <a:spLocks noGrp="1"/>
          </p:cNvSpPr>
          <p:nvPr>
            <p:ph type="pic" sz="quarter" idx="69" hasCustomPrompt="1"/>
          </p:nvPr>
        </p:nvSpPr>
        <p:spPr>
          <a:xfrm>
            <a:off x="-4511040" y="-286131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2" name="Picture Placeholder 101">
            <a:extLst>
              <a:ext uri="{FF2B5EF4-FFF2-40B4-BE49-F238E27FC236}">
                <a16:creationId xmlns:a16="http://schemas.microsoft.com/office/drawing/2014/main" id="{295776B5-E496-44F3-896C-1CB2691ED300}"/>
              </a:ext>
            </a:extLst>
          </p:cNvPr>
          <p:cNvSpPr>
            <a:spLocks noGrp="1"/>
          </p:cNvSpPr>
          <p:nvPr>
            <p:ph type="pic" sz="quarter" idx="70" hasCustomPrompt="1"/>
          </p:nvPr>
        </p:nvSpPr>
        <p:spPr>
          <a:xfrm>
            <a:off x="-2357120" y="-501078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3" name="Picture Placeholder 102">
            <a:extLst>
              <a:ext uri="{FF2B5EF4-FFF2-40B4-BE49-F238E27FC236}">
                <a16:creationId xmlns:a16="http://schemas.microsoft.com/office/drawing/2014/main" id="{721980EA-909D-4EC8-98C0-FA02495D9ADC}"/>
              </a:ext>
            </a:extLst>
          </p:cNvPr>
          <p:cNvSpPr>
            <a:spLocks noGrp="1"/>
          </p:cNvSpPr>
          <p:nvPr>
            <p:ph type="pic" sz="quarter" idx="71" hasCustomPrompt="1"/>
          </p:nvPr>
        </p:nvSpPr>
        <p:spPr>
          <a:xfrm>
            <a:off x="12832080" y="573659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4" name="Picture Placeholder 103">
            <a:extLst>
              <a:ext uri="{FF2B5EF4-FFF2-40B4-BE49-F238E27FC236}">
                <a16:creationId xmlns:a16="http://schemas.microsoft.com/office/drawing/2014/main" id="{AA4D0CC0-91D6-4E90-A37C-6577ED78AABB}"/>
              </a:ext>
            </a:extLst>
          </p:cNvPr>
          <p:cNvSpPr>
            <a:spLocks noGrp="1"/>
          </p:cNvSpPr>
          <p:nvPr>
            <p:ph type="pic" sz="quarter" idx="72" hasCustomPrompt="1"/>
          </p:nvPr>
        </p:nvSpPr>
        <p:spPr>
          <a:xfrm>
            <a:off x="8524240" y="1003554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5" name="Picture Placeholder 104">
            <a:extLst>
              <a:ext uri="{FF2B5EF4-FFF2-40B4-BE49-F238E27FC236}">
                <a16:creationId xmlns:a16="http://schemas.microsoft.com/office/drawing/2014/main" id="{C27A7EA1-05B3-40BF-A647-B050E0EECF82}"/>
              </a:ext>
            </a:extLst>
          </p:cNvPr>
          <p:cNvSpPr>
            <a:spLocks noGrp="1"/>
          </p:cNvSpPr>
          <p:nvPr>
            <p:ph type="pic" sz="quarter" idx="73" hasCustomPrompt="1"/>
          </p:nvPr>
        </p:nvSpPr>
        <p:spPr>
          <a:xfrm>
            <a:off x="10678160" y="788606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6" name="Picture Placeholder 105">
            <a:extLst>
              <a:ext uri="{FF2B5EF4-FFF2-40B4-BE49-F238E27FC236}">
                <a16:creationId xmlns:a16="http://schemas.microsoft.com/office/drawing/2014/main" id="{C5EBF4FB-B42B-45B6-A930-9F9337358EE4}"/>
              </a:ext>
            </a:extLst>
          </p:cNvPr>
          <p:cNvSpPr>
            <a:spLocks noGrp="1"/>
          </p:cNvSpPr>
          <p:nvPr>
            <p:ph type="pic" sz="quarter" idx="74" hasCustomPrompt="1"/>
          </p:nvPr>
        </p:nvSpPr>
        <p:spPr>
          <a:xfrm>
            <a:off x="8483283" y="-7134273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7" name="Picture Placeholder 106">
            <a:extLst>
              <a:ext uri="{FF2B5EF4-FFF2-40B4-BE49-F238E27FC236}">
                <a16:creationId xmlns:a16="http://schemas.microsoft.com/office/drawing/2014/main" id="{6ECBA351-D71D-4178-9E47-19FF14A46BFD}"/>
              </a:ext>
            </a:extLst>
          </p:cNvPr>
          <p:cNvSpPr>
            <a:spLocks noGrp="1"/>
          </p:cNvSpPr>
          <p:nvPr>
            <p:ph type="pic" sz="quarter" idx="75" hasCustomPrompt="1"/>
          </p:nvPr>
        </p:nvSpPr>
        <p:spPr>
          <a:xfrm>
            <a:off x="12791123" y="-2835323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8" name="Picture Placeholder 107">
            <a:extLst>
              <a:ext uri="{FF2B5EF4-FFF2-40B4-BE49-F238E27FC236}">
                <a16:creationId xmlns:a16="http://schemas.microsoft.com/office/drawing/2014/main" id="{6B9EC4D6-E3D6-4764-94B1-09914A15935B}"/>
              </a:ext>
            </a:extLst>
          </p:cNvPr>
          <p:cNvSpPr>
            <a:spLocks noGrp="1"/>
          </p:cNvSpPr>
          <p:nvPr>
            <p:ph type="pic" sz="quarter" idx="76" hasCustomPrompt="1"/>
          </p:nvPr>
        </p:nvSpPr>
        <p:spPr>
          <a:xfrm>
            <a:off x="10637203" y="-4984798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9" name="Picture Placeholder 108">
            <a:extLst>
              <a:ext uri="{FF2B5EF4-FFF2-40B4-BE49-F238E27FC236}">
                <a16:creationId xmlns:a16="http://schemas.microsoft.com/office/drawing/2014/main" id="{1588CDF1-EB0B-4E9D-B9F6-36F6D86A595F}"/>
              </a:ext>
            </a:extLst>
          </p:cNvPr>
          <p:cNvSpPr>
            <a:spLocks noGrp="1"/>
          </p:cNvSpPr>
          <p:nvPr>
            <p:ph type="pic" sz="quarter" idx="77" hasCustomPrompt="1"/>
          </p:nvPr>
        </p:nvSpPr>
        <p:spPr>
          <a:xfrm>
            <a:off x="-218281" y="1003554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0" name="Picture Placeholder 109">
            <a:extLst>
              <a:ext uri="{FF2B5EF4-FFF2-40B4-BE49-F238E27FC236}">
                <a16:creationId xmlns:a16="http://schemas.microsoft.com/office/drawing/2014/main" id="{C569EB90-98CB-4ECC-9305-B3205CCD41EA}"/>
              </a:ext>
            </a:extLst>
          </p:cNvPr>
          <p:cNvSpPr>
            <a:spLocks noGrp="1"/>
          </p:cNvSpPr>
          <p:nvPr>
            <p:ph type="pic" sz="quarter" idx="78" hasCustomPrompt="1"/>
          </p:nvPr>
        </p:nvSpPr>
        <p:spPr>
          <a:xfrm>
            <a:off x="-4526121" y="573659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1" name="Picture Placeholder 110">
            <a:extLst>
              <a:ext uri="{FF2B5EF4-FFF2-40B4-BE49-F238E27FC236}">
                <a16:creationId xmlns:a16="http://schemas.microsoft.com/office/drawing/2014/main" id="{F68E6AC9-A326-44CA-AB79-22A7B0E08EDC}"/>
              </a:ext>
            </a:extLst>
          </p:cNvPr>
          <p:cNvSpPr>
            <a:spLocks noGrp="1"/>
          </p:cNvSpPr>
          <p:nvPr>
            <p:ph type="pic" sz="quarter" idx="79" hasCustomPrompt="1"/>
          </p:nvPr>
        </p:nvSpPr>
        <p:spPr>
          <a:xfrm>
            <a:off x="-2372201" y="788606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2521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8.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04E62EC-5DE6-47A9-B4E6-1D2D7CB46C19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4104640" y="-286131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6" name="Picture Placeholder 75">
            <a:extLst>
              <a:ext uri="{FF2B5EF4-FFF2-40B4-BE49-F238E27FC236}">
                <a16:creationId xmlns:a16="http://schemas.microsoft.com/office/drawing/2014/main" id="{210824EF-0B63-4308-A73F-0787CA6CBB96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4104640" y="573659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9" name="Picture Placeholder 78">
            <a:extLst>
              <a:ext uri="{FF2B5EF4-FFF2-40B4-BE49-F238E27FC236}">
                <a16:creationId xmlns:a16="http://schemas.microsoft.com/office/drawing/2014/main" id="{0F875D3B-9E49-406D-9633-2CD8271A15C6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12480" y="143764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76120345-33D4-4577-A1EC-4020A539E9C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-203200" y="143764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2" name="Picture Placeholder 81">
            <a:extLst>
              <a:ext uri="{FF2B5EF4-FFF2-40B4-BE49-F238E27FC236}">
                <a16:creationId xmlns:a16="http://schemas.microsoft.com/office/drawing/2014/main" id="{BFD9569F-E1DC-419B-A1A2-3CE0A587F4C0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1950720" y="-71183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3" name="Picture Placeholder 82">
            <a:extLst>
              <a:ext uri="{FF2B5EF4-FFF2-40B4-BE49-F238E27FC236}">
                <a16:creationId xmlns:a16="http://schemas.microsoft.com/office/drawing/2014/main" id="{942C0E94-5DDC-460C-9EE6-2D55E0B1153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950720" y="358711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4" name="Picture Placeholder 83">
            <a:extLst>
              <a:ext uri="{FF2B5EF4-FFF2-40B4-BE49-F238E27FC236}">
                <a16:creationId xmlns:a16="http://schemas.microsoft.com/office/drawing/2014/main" id="{FB2DAC25-78D6-45CF-9338-A760B95605D4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6258560" y="-71183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5" name="Picture Placeholder 84">
            <a:extLst>
              <a:ext uri="{FF2B5EF4-FFF2-40B4-BE49-F238E27FC236}">
                <a16:creationId xmlns:a16="http://schemas.microsoft.com/office/drawing/2014/main" id="{A4DDEA6B-FF6E-474D-81BE-E80CD5A56C0E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258560" y="358711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7" name="Picture Placeholder 86">
            <a:extLst>
              <a:ext uri="{FF2B5EF4-FFF2-40B4-BE49-F238E27FC236}">
                <a16:creationId xmlns:a16="http://schemas.microsoft.com/office/drawing/2014/main" id="{5C96031D-0DF6-4C30-82F9-F9E518D99B83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-2357120" y="-70294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8" name="Picture Placeholder 87">
            <a:extLst>
              <a:ext uri="{FF2B5EF4-FFF2-40B4-BE49-F238E27FC236}">
                <a16:creationId xmlns:a16="http://schemas.microsoft.com/office/drawing/2014/main" id="{E31286DC-32FB-4638-A73F-6EC1A56C1ABA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-203200" y="-285242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0" name="Picture Placeholder 89">
            <a:extLst>
              <a:ext uri="{FF2B5EF4-FFF2-40B4-BE49-F238E27FC236}">
                <a16:creationId xmlns:a16="http://schemas.microsoft.com/office/drawing/2014/main" id="{DE9E5028-52CE-421C-A8D0-6E8F13B932F8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-2357120" y="3578225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1" name="Picture Placeholder 90">
            <a:extLst>
              <a:ext uri="{FF2B5EF4-FFF2-40B4-BE49-F238E27FC236}">
                <a16:creationId xmlns:a16="http://schemas.microsoft.com/office/drawing/2014/main" id="{D5971B21-00BC-4D9D-82BD-9D54517FF492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>
          <a:xfrm>
            <a:off x="-203200" y="5727700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3" name="Picture Placeholder 92">
            <a:extLst>
              <a:ext uri="{FF2B5EF4-FFF2-40B4-BE49-F238E27FC236}">
                <a16:creationId xmlns:a16="http://schemas.microsoft.com/office/drawing/2014/main" id="{5D359EBF-0B68-4498-A213-4A2CBAC315A7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10596563" y="3583647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4" name="Picture Placeholder 93">
            <a:extLst>
              <a:ext uri="{FF2B5EF4-FFF2-40B4-BE49-F238E27FC236}">
                <a16:creationId xmlns:a16="http://schemas.microsoft.com/office/drawing/2014/main" id="{95BE39B6-7ED3-4659-B79B-D9579E65CA47}"/>
              </a:ext>
            </a:extLst>
          </p:cNvPr>
          <p:cNvSpPr>
            <a:spLocks noGrp="1"/>
          </p:cNvSpPr>
          <p:nvPr>
            <p:ph type="pic" sz="quarter" idx="64" hasCustomPrompt="1"/>
          </p:nvPr>
        </p:nvSpPr>
        <p:spPr>
          <a:xfrm>
            <a:off x="8442643" y="5733122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6" name="Picture Placeholder 95">
            <a:extLst>
              <a:ext uri="{FF2B5EF4-FFF2-40B4-BE49-F238E27FC236}">
                <a16:creationId xmlns:a16="http://schemas.microsoft.com/office/drawing/2014/main" id="{CAAC0C89-F0B6-4B9B-BE6A-0A9E27CF80EC}"/>
              </a:ext>
            </a:extLst>
          </p:cNvPr>
          <p:cNvSpPr>
            <a:spLocks noGrp="1"/>
          </p:cNvSpPr>
          <p:nvPr>
            <p:ph type="pic" sz="quarter" idx="66" hasCustomPrompt="1"/>
          </p:nvPr>
        </p:nvSpPr>
        <p:spPr>
          <a:xfrm>
            <a:off x="10566400" y="-705533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799E2704-0142-441A-9AF6-7D217B2D688A}"/>
              </a:ext>
            </a:extLst>
          </p:cNvPr>
          <p:cNvSpPr>
            <a:spLocks noGrp="1"/>
          </p:cNvSpPr>
          <p:nvPr>
            <p:ph type="pic" sz="quarter" idx="67" hasCustomPrompt="1"/>
          </p:nvPr>
        </p:nvSpPr>
        <p:spPr>
          <a:xfrm>
            <a:off x="8412480" y="-2855008"/>
            <a:ext cx="3982720" cy="3982720"/>
          </a:xfrm>
          <a:custGeom>
            <a:avLst/>
            <a:gdLst>
              <a:gd name="connsiteX0" fmla="*/ 1991360 w 3982720"/>
              <a:gd name="connsiteY0" fmla="*/ 0 h 3982720"/>
              <a:gd name="connsiteX1" fmla="*/ 3982720 w 3982720"/>
              <a:gd name="connsiteY1" fmla="*/ 1991360 h 3982720"/>
              <a:gd name="connsiteX2" fmla="*/ 1991360 w 3982720"/>
              <a:gd name="connsiteY2" fmla="*/ 3982720 h 3982720"/>
              <a:gd name="connsiteX3" fmla="*/ 0 w 3982720"/>
              <a:gd name="connsiteY3" fmla="*/ 1991360 h 398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82720" h="3982720">
                <a:moveTo>
                  <a:pt x="1991360" y="0"/>
                </a:moveTo>
                <a:lnTo>
                  <a:pt x="3982720" y="1991360"/>
                </a:lnTo>
                <a:lnTo>
                  <a:pt x="1991360" y="3982720"/>
                </a:lnTo>
                <a:lnTo>
                  <a:pt x="0" y="1991360"/>
                </a:lnTo>
                <a:close/>
              </a:path>
            </a:pathLst>
          </a:cu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462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9570A265-AF29-4DB6-8D5C-1345DE880DF6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0" y="0"/>
            <a:ext cx="405993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6" name="Picture Placeholder 8">
            <a:extLst>
              <a:ext uri="{FF2B5EF4-FFF2-40B4-BE49-F238E27FC236}">
                <a16:creationId xmlns:a16="http://schemas.microsoft.com/office/drawing/2014/main" id="{E1DEC6FF-0708-494C-B2A6-E341CB60AF9A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4068063" y="0"/>
            <a:ext cx="405993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3DD9BD5D-23DB-4BC8-B3BC-9CF29EE85F6E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8147701" y="0"/>
            <a:ext cx="4059936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74858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Page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B4F4CA74-FF97-442F-BAA1-F965D0122B0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258628" y="0"/>
            <a:ext cx="3933371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309648648"/>
      </p:ext>
    </p:extLst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9570A265-AF29-4DB6-8D5C-1345DE880DF6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035300" y="0"/>
            <a:ext cx="30607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5BD56360-31F7-44CF-A778-AD7760DB3B92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-25400" y="7938"/>
            <a:ext cx="3060700" cy="343693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9E3285A-F0CC-407A-A0F8-3D10562FB5D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-25400" y="3444877"/>
            <a:ext cx="3060700" cy="3421061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40B86C8-3C41-41ED-B2BC-3DAA9AA44D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12561" y="765175"/>
            <a:ext cx="6084887" cy="1392896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69D3AFD-A017-4FD9-9489-0481AB54F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12561" y="2166814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505289161"/>
      </p:ext>
    </p:extLst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9570A265-AF29-4DB6-8D5C-1345DE880DF6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9131300" y="0"/>
            <a:ext cx="30607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5BD56360-31F7-44CF-A778-AD7760DB3B92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6070600" y="7938"/>
            <a:ext cx="3060700" cy="343693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9E3285A-F0CC-407A-A0F8-3D10562FB5D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070600" y="3444877"/>
            <a:ext cx="3060700" cy="3421061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40B86C8-3C41-41ED-B2BC-3DAA9AA44D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765175"/>
            <a:ext cx="6084887" cy="1392896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69D3AFD-A017-4FD9-9489-0481AB54FD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1038" y="2166814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55630749"/>
      </p:ext>
    </p:extLst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D11A6FF-6C4F-44D2-AA0B-720DA35B3B1E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096000" y="-2391"/>
            <a:ext cx="6096000" cy="343693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3ACA11D-C45A-4BA9-AAF6-9C7D57677C92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0" y="3429000"/>
            <a:ext cx="6096000" cy="343693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450101762"/>
      </p:ext>
    </p:extLst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DDDAAD-7F1D-4760-8CBA-A5BC126657E2}"/>
              </a:ext>
            </a:extLst>
          </p:cNvPr>
          <p:cNvSpPr/>
          <p:nvPr userDrawn="1"/>
        </p:nvSpPr>
        <p:spPr>
          <a:xfrm>
            <a:off x="8224800" y="3033713"/>
            <a:ext cx="3967200" cy="38563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34DCC0-9B81-4760-BE05-7C1D7A1749C4}"/>
              </a:ext>
            </a:extLst>
          </p:cNvPr>
          <p:cNvSpPr/>
          <p:nvPr userDrawn="1"/>
        </p:nvSpPr>
        <p:spPr>
          <a:xfrm>
            <a:off x="0" y="3033713"/>
            <a:ext cx="3967200" cy="38563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DB2A76-FD22-494D-9F77-0FDE45CF69BD}"/>
              </a:ext>
            </a:extLst>
          </p:cNvPr>
          <p:cNvSpPr/>
          <p:nvPr userDrawn="1"/>
        </p:nvSpPr>
        <p:spPr>
          <a:xfrm>
            <a:off x="4112400" y="3033713"/>
            <a:ext cx="3967200" cy="38563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F0AB2ADC-8BAC-4283-B1AD-2FF399CEB7C6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-1" y="3033713"/>
            <a:ext cx="3967199" cy="38242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94A07857-2348-4288-8B61-BF12FA2F1D93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4112398" y="3033713"/>
            <a:ext cx="3967199" cy="38242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E758D917-1705-4057-AE25-E558129839F6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224797" y="3033713"/>
            <a:ext cx="3967199" cy="38242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638644679"/>
      </p:ext>
    </p:extLst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ortfoli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7219DD64-C1BC-4D3E-9613-F44D51FEA5A4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17876995" y="1468247"/>
            <a:ext cx="2139696" cy="38770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09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01E483C1-5046-4B36-9696-8A6AB637323D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5529960" y="1468247"/>
            <a:ext cx="2139696" cy="38770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09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559C726E-86B4-4B8C-89FE-B0692432A2FA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13182925" y="1468247"/>
            <a:ext cx="2139696" cy="38770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09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7C85430C-DFE9-4D98-B33D-780532CD18D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10835890" y="1468247"/>
            <a:ext cx="2139696" cy="38770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09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D0A8012B-ED0C-468A-8225-CFFBEC7C1779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8488855" y="1468247"/>
            <a:ext cx="2139696" cy="38770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09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9354D573-23A2-4F1D-B4E3-F083377F44A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141820" y="1468247"/>
            <a:ext cx="2139696" cy="38770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09</a:t>
            </a:r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DC6F27C4-622B-4692-AA82-A2989001C076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3794785" y="1468247"/>
            <a:ext cx="2139696" cy="38770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09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D302B321-3E8A-4678-B8EE-CBDAF2D10ECC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1447750" y="1468247"/>
            <a:ext cx="2139696" cy="38770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09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5E229798-8500-4E3B-B287-71B468188B0F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-899285" y="1468247"/>
            <a:ext cx="2139696" cy="38770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09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9459D534-7599-41E1-AB30-69A926AD18E9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505016" y="0"/>
            <a:ext cx="3760308" cy="681355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dist="63500" dir="5400000" algn="t" rotWithShape="0">
              <a:prstClr val="black">
                <a:alpha val="30000"/>
              </a:prstClr>
            </a:outerShdw>
          </a:effectLst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40004240"/>
      </p:ext>
    </p:extLst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91AD0B3D-8E2D-4A91-96C4-611EE72BD56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033021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B42858B6-55B2-4206-8FEC-F8149EC0CC0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715261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83398DB-64E0-4E12-9BA8-7A89FAD75049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397501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05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AEBA527-9814-4497-9572-E8430BB711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079741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06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769C9527-6E91-4AA3-BE1E-0A7892169286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1761981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07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CCDB28D-E24C-457F-A398-A2880959795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4444221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08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8C36E703-58AB-4A62-AF05-1CB1401FD39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-4331459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B2BC54F6-4F41-4A0E-A93A-A4671DCEFE6E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-1649219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02</a:t>
            </a:r>
          </a:p>
        </p:txBody>
      </p:sp>
    </p:spTree>
    <p:extLst>
      <p:ext uri="{BB962C8B-B14F-4D97-AF65-F5344CB8AC3E}">
        <p14:creationId xmlns:p14="http://schemas.microsoft.com/office/powerpoint/2010/main" val="697475781"/>
      </p:ext>
    </p:extLst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5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91AD0B3D-8E2D-4A91-96C4-611EE72BD56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01752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B42858B6-55B2-4206-8FEC-F8149EC0CC0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69976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83398DB-64E0-4E12-9BA8-7A89FAD75049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38200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05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AEBA527-9814-4497-9572-E8430BB711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06424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06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769C9527-6E91-4AA3-BE1E-0A7892169286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174648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07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CCDB28D-E24C-457F-A398-A2880959795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442872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08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8C36E703-58AB-4A62-AF05-1CB1401FD39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-4346954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B2BC54F6-4F41-4A0E-A93A-A4671DCEFE6E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-1664714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02</a:t>
            </a:r>
          </a:p>
        </p:txBody>
      </p:sp>
    </p:spTree>
    <p:extLst>
      <p:ext uri="{BB962C8B-B14F-4D97-AF65-F5344CB8AC3E}">
        <p14:creationId xmlns:p14="http://schemas.microsoft.com/office/powerpoint/2010/main" val="201374868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5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91AD0B3D-8E2D-4A91-96C4-611EE72BD56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-1656224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B42858B6-55B2-4206-8FEC-F8149EC0CC0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02601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83398DB-64E0-4E12-9BA8-7A89FAD75049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370825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05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AEBA527-9814-4497-9572-E8430BB711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39049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06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769C9527-6E91-4AA3-BE1E-0A7892169286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907273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07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CCDB28D-E24C-457F-A398-A2880959795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1754976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08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8C36E703-58AB-4A62-AF05-1CB1401FD39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-7020704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B2BC54F6-4F41-4A0E-A93A-A4671DCEFE6E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-4338464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02</a:t>
            </a:r>
          </a:p>
        </p:txBody>
      </p:sp>
    </p:spTree>
    <p:extLst>
      <p:ext uri="{BB962C8B-B14F-4D97-AF65-F5344CB8AC3E}">
        <p14:creationId xmlns:p14="http://schemas.microsoft.com/office/powerpoint/2010/main" val="293174897"/>
      </p:ext>
    </p:extLst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5.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91AD0B3D-8E2D-4A91-96C4-611EE72BD56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-4341548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B42858B6-55B2-4206-8FEC-F8149EC0CC03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-1659308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83398DB-64E0-4E12-9BA8-7A89FAD75049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1022932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05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AEBA527-9814-4497-9572-E8430BB711E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3705172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06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769C9527-6E91-4AA3-BE1E-0A7892169286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387412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07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CCDB28D-E24C-457F-A398-A2880959795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069652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08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8C36E703-58AB-4A62-AF05-1CB1401FD39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-9706028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B2BC54F6-4F41-4A0E-A93A-A4671DCEFE6E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-7023788" y="765175"/>
            <a:ext cx="2411977" cy="453806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02</a:t>
            </a:r>
          </a:p>
        </p:txBody>
      </p:sp>
    </p:spTree>
    <p:extLst>
      <p:ext uri="{BB962C8B-B14F-4D97-AF65-F5344CB8AC3E}">
        <p14:creationId xmlns:p14="http://schemas.microsoft.com/office/powerpoint/2010/main" val="2693540142"/>
      </p:ext>
    </p:extLst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1103FFA3-8B48-441F-A859-CFB792F7C63C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766763" y="1967697"/>
            <a:ext cx="3562169" cy="260430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5EAEBFF1-3FAB-4F1B-A772-5B8864A29ED0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4548188" y="1967696"/>
            <a:ext cx="3562169" cy="260430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E9B74C39-AFB8-42A9-832C-BD8C614D3B10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329613" y="1967695"/>
            <a:ext cx="3562169" cy="260430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1789352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Page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B4F4CA74-FF97-442F-BAA1-F965D0122B0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0"/>
            <a:ext cx="6095999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58551071"/>
      </p:ext>
    </p:extLst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7 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E6E7187-AC1D-40AA-B7B9-8BB7885439B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-10603" y="9144"/>
            <a:ext cx="3054096" cy="68488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01</a:t>
            </a:r>
          </a:p>
        </p:txBody>
      </p:sp>
    </p:spTree>
    <p:extLst>
      <p:ext uri="{BB962C8B-B14F-4D97-AF65-F5344CB8AC3E}">
        <p14:creationId xmlns:p14="http://schemas.microsoft.com/office/powerpoint/2010/main" val="1507779691"/>
      </p:ext>
    </p:extLst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7 2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CE92DF5-D782-4B0A-8DE4-11DF6B9AF66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043493" y="9144"/>
            <a:ext cx="3054096" cy="68488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02</a:t>
            </a:r>
          </a:p>
        </p:txBody>
      </p:sp>
    </p:spTree>
    <p:extLst>
      <p:ext uri="{BB962C8B-B14F-4D97-AF65-F5344CB8AC3E}">
        <p14:creationId xmlns:p14="http://schemas.microsoft.com/office/powerpoint/2010/main" val="3614916637"/>
      </p:ext>
    </p:extLst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7 3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13ECB16E-3BD8-4AAB-B4B9-5BBC5888284D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097589" y="9144"/>
            <a:ext cx="3054096" cy="68488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03</a:t>
            </a:r>
          </a:p>
        </p:txBody>
      </p:sp>
    </p:spTree>
    <p:extLst>
      <p:ext uri="{BB962C8B-B14F-4D97-AF65-F5344CB8AC3E}">
        <p14:creationId xmlns:p14="http://schemas.microsoft.com/office/powerpoint/2010/main" val="1367777017"/>
      </p:ext>
    </p:extLst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7 4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FB6F09CC-02FD-48C1-A5F3-E3EC5479030B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151685" y="9144"/>
            <a:ext cx="3054096" cy="684885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 04</a:t>
            </a:r>
          </a:p>
        </p:txBody>
      </p:sp>
    </p:spTree>
    <p:extLst>
      <p:ext uri="{BB962C8B-B14F-4D97-AF65-F5344CB8AC3E}">
        <p14:creationId xmlns:p14="http://schemas.microsoft.com/office/powerpoint/2010/main" val="1720440659"/>
      </p:ext>
    </p:extLst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F31A8CF7-AB00-4E24-A54B-8211EDAE0D72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430606" y="2276475"/>
            <a:ext cx="2588332" cy="378142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513179AE-5A4D-4E30-BBF4-55CB9BBB145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094453" y="765175"/>
            <a:ext cx="2588332" cy="378142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BEFB7776-597A-4E1B-B5C0-9E3CEF30B42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758299" y="2276475"/>
            <a:ext cx="2588332" cy="378142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34FC7CC0-E6DC-47D7-A5CB-12452E70B1B0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66759" y="765175"/>
            <a:ext cx="2588332" cy="378142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40218079"/>
      </p:ext>
    </p:extLst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E5C4F137-FD76-4B22-A12A-CC0EC8DCDE15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66757" y="765174"/>
            <a:ext cx="3388917" cy="253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7C6B60FF-CE80-4F9C-886A-F603A549059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766756" y="3517979"/>
            <a:ext cx="3388917" cy="253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305D4FD2-1C8D-4879-8938-53FB73EF49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4364265" y="758000"/>
            <a:ext cx="3388917" cy="253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44421C5C-A4B8-461A-991E-816656E267A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4364264" y="3510805"/>
            <a:ext cx="3388917" cy="253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B2A75AB-3BD0-4FD9-A98B-E43FA2179438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7961773" y="750826"/>
            <a:ext cx="3388917" cy="253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1D219281-C677-42D8-8B30-7D0CF874C6E6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961772" y="3503631"/>
            <a:ext cx="3388917" cy="253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369720389"/>
      </p:ext>
    </p:extLst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8">
            <a:extLst>
              <a:ext uri="{FF2B5EF4-FFF2-40B4-BE49-F238E27FC236}">
                <a16:creationId xmlns:a16="http://schemas.microsoft.com/office/drawing/2014/main" id="{DBE7521B-A77A-4AFC-A039-A0B41C16870E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488970" y="766763"/>
            <a:ext cx="1774785" cy="45354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477B8FFF-C83C-4665-9807-DAD2E0093A3B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2381016" y="7938"/>
            <a:ext cx="1774785" cy="4564061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6" name="Picture Placeholder 8">
            <a:extLst>
              <a:ext uri="{FF2B5EF4-FFF2-40B4-BE49-F238E27FC236}">
                <a16:creationId xmlns:a16="http://schemas.microsoft.com/office/drawing/2014/main" id="{A83C54D3-994F-466D-9C20-CA3F69C44397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165108" y="7938"/>
            <a:ext cx="1774785" cy="4564061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B2961447-7D9F-4412-9740-7786EB36AA05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9949201" y="7938"/>
            <a:ext cx="1774785" cy="4564061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8" name="Picture Placeholder 8">
            <a:extLst>
              <a:ext uri="{FF2B5EF4-FFF2-40B4-BE49-F238E27FC236}">
                <a16:creationId xmlns:a16="http://schemas.microsoft.com/office/drawing/2014/main" id="{097F68D1-3173-4033-900E-0F0B4F85019A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4273062" y="766763"/>
            <a:ext cx="1774785" cy="45354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9" name="Picture Placeholder 8">
            <a:extLst>
              <a:ext uri="{FF2B5EF4-FFF2-40B4-BE49-F238E27FC236}">
                <a16:creationId xmlns:a16="http://schemas.microsoft.com/office/drawing/2014/main" id="{88EDA742-2AC5-415F-8C22-9A2ABDBB4395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8057154" y="766763"/>
            <a:ext cx="1774785" cy="45354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212684283"/>
      </p:ext>
    </p:extLst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33C3178-D187-44E9-B0BF-DA60879455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-1" y="0"/>
            <a:ext cx="6816725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31119446"/>
      </p:ext>
    </p:extLst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33C3178-D187-44E9-B0BF-DA60879455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-1" y="0"/>
            <a:ext cx="12191999" cy="457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981909233"/>
      </p:ext>
    </p:extLst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33C3178-D187-44E9-B0BF-DA60879455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095998" y="0"/>
            <a:ext cx="6096000" cy="342106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B9DBF00E-E08E-423D-92CC-2D9BC408E349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095998" y="3421062"/>
            <a:ext cx="6096000" cy="342106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7532071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 Page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B4F4CA74-FF97-442F-BAA1-F965D0122B0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66800" y="1280160"/>
            <a:ext cx="10080000" cy="4339140"/>
          </a:xfrm>
          <a:prstGeom prst="roundRect">
            <a:avLst>
              <a:gd name="adj" fmla="val 4256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20073423"/>
      </p:ext>
    </p:extLst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33C3178-D187-44E9-B0BF-DA60879455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0" y="0"/>
            <a:ext cx="6096000" cy="342106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B9DBF00E-E08E-423D-92CC-2D9BC408E349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0" y="3421062"/>
            <a:ext cx="6096000" cy="342106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245806455"/>
      </p:ext>
    </p:extLst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B9DBF00E-E08E-423D-92CC-2D9BC408E349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096000" y="0"/>
            <a:ext cx="6096000" cy="342106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33C3178-D187-44E9-B0BF-DA60879455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0" y="0"/>
            <a:ext cx="6096000" cy="342106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350438859"/>
      </p:ext>
    </p:extLst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B9DBF00E-E08E-423D-92CC-2D9BC408E349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096000" y="3436938"/>
            <a:ext cx="6096000" cy="342106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33C3178-D187-44E9-B0BF-DA60879455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0" y="3436938"/>
            <a:ext cx="6096000" cy="342106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733609341"/>
      </p:ext>
    </p:extLst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33C3178-D187-44E9-B0BF-DA60879455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6098" y="120806"/>
            <a:ext cx="5918401" cy="32508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ADA5500-47EA-4384-ABB4-929227AB5BE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139026" y="120806"/>
            <a:ext cx="5918401" cy="32508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4C0D75A-3753-4B95-B265-967DD1793BEB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139026" y="3486394"/>
            <a:ext cx="5918401" cy="32508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574729033"/>
      </p:ext>
    </p:extLst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33C3178-D187-44E9-B0BF-DA6087945526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6098" y="120806"/>
            <a:ext cx="5918401" cy="32508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ADA5500-47EA-4384-ABB4-929227AB5BEA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76098" y="3486394"/>
            <a:ext cx="5918401" cy="32508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4C0D75A-3753-4B95-B265-967DD1793BEB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139026" y="3486394"/>
            <a:ext cx="5918401" cy="32508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26723472"/>
      </p:ext>
    </p:extLst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90C8959-00BA-4220-8529-35A5759B5B46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3792538" y="0"/>
            <a:ext cx="8399462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59018119"/>
      </p:ext>
    </p:extLst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90C8959-00BA-4220-8529-35A5759B5B46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0" y="0"/>
            <a:ext cx="8328025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12059461"/>
      </p:ext>
    </p:extLst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90C8959-00BA-4220-8529-35A5759B5B46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0" y="0"/>
            <a:ext cx="12192000" cy="3789363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23489968"/>
      </p:ext>
    </p:extLst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10516674-AAC7-442B-8965-062948058F1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03875" y="846398"/>
            <a:ext cx="5184648" cy="2487168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F4F32FBE-EA93-4BDC-AD1F-7DF38A8A58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899558" y="846398"/>
            <a:ext cx="5184648" cy="2487168"/>
          </a:xfrm>
          <a:prstGeom prst="roundRect">
            <a:avLst>
              <a:gd name="adj" fmla="val 171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3070C46E-A9D6-4C75-BEBF-D8E05832765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04910" y="3521655"/>
            <a:ext cx="5184648" cy="2487168"/>
          </a:xfrm>
          <a:prstGeom prst="roundRect">
            <a:avLst>
              <a:gd name="adj" fmla="val 1105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35329314-389A-4298-9452-B97912AFA9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3875" y="3521655"/>
            <a:ext cx="2488557" cy="2487168"/>
          </a:xfrm>
          <a:prstGeom prst="roundRect">
            <a:avLst>
              <a:gd name="adj" fmla="val 273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8" name="Picture Placeholder 4">
            <a:extLst>
              <a:ext uri="{FF2B5EF4-FFF2-40B4-BE49-F238E27FC236}">
                <a16:creationId xmlns:a16="http://schemas.microsoft.com/office/drawing/2014/main" id="{75E9869D-1BB0-4FF2-95E0-3F72388291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99558" y="3521655"/>
            <a:ext cx="2488557" cy="2487168"/>
          </a:xfrm>
          <a:prstGeom prst="roundRect">
            <a:avLst>
              <a:gd name="adj" fmla="val 2126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91E1F81E-1CA7-4EC8-8D17-3C2871889F7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01001" y="846398"/>
            <a:ext cx="2488557" cy="2487168"/>
          </a:xfrm>
          <a:prstGeom prst="roundRect">
            <a:avLst>
              <a:gd name="adj" fmla="val 132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64923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074761F9-B782-4A18-B9FD-E8DF0C99B4A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3875" y="3524433"/>
            <a:ext cx="2488557" cy="2487168"/>
          </a:xfrm>
          <a:prstGeom prst="roundRect">
            <a:avLst>
              <a:gd name="adj" fmla="val 273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07EF8B89-0E7B-45DE-A903-B4EF22794EE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502439" y="846398"/>
            <a:ext cx="2488557" cy="2487168"/>
          </a:xfrm>
          <a:prstGeom prst="roundRect">
            <a:avLst>
              <a:gd name="adj" fmla="val 273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0F77AA9F-42C8-4DAE-B52C-A9C55DBE4D3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899562" y="3524433"/>
            <a:ext cx="2488557" cy="2487168"/>
          </a:xfrm>
          <a:prstGeom prst="roundRect">
            <a:avLst>
              <a:gd name="adj" fmla="val 2739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6561D7C2-6857-465D-9454-9D49DA807E8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03471" y="846398"/>
            <a:ext cx="5184648" cy="2487168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E3371FBA-8AFC-47B3-9356-7D5DB0B098F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502439" y="3524433"/>
            <a:ext cx="5184648" cy="2487168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C323F208-74C5-4776-A686-74E9AB214CD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-1892216" y="846398"/>
            <a:ext cx="5184648" cy="2487168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7358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rizontal Title page -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622845365"/>
      </p:ext>
    </p:extLst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FD034577-01D0-4C86-AD4C-5A5002B9DF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6347" y="846398"/>
            <a:ext cx="5184648" cy="5165202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37032AFF-47F2-4869-BE67-ECA3B0D82A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1005" y="846396"/>
            <a:ext cx="2488552" cy="2488557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5036FC9-F2C7-4D23-B30A-A65A6DB3382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99561" y="846396"/>
            <a:ext cx="2488552" cy="2488557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A14122E0-931A-4143-B4A8-6F1F05AFE7A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01005" y="3523043"/>
            <a:ext cx="2488552" cy="2488557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EE5DEC55-4915-4847-82DF-91EB8DAB661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899561" y="3523043"/>
            <a:ext cx="2488552" cy="2488557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7824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FD034577-01D0-4C86-AD4C-5A5002B9DF3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03676" y="846398"/>
            <a:ext cx="5184648" cy="5165202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37032AFF-47F2-4869-BE67-ECA3B0D82A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3887" y="846396"/>
            <a:ext cx="2488552" cy="2488557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5036FC9-F2C7-4D23-B30A-A65A6DB3382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99561" y="846396"/>
            <a:ext cx="2488552" cy="2488557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A14122E0-931A-4143-B4A8-6F1F05AFE7A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3887" y="3523043"/>
            <a:ext cx="2488552" cy="2488557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EE5DEC55-4915-4847-82DF-91EB8DAB661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899561" y="3523043"/>
            <a:ext cx="2488552" cy="2488557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5703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F2F2DC2-06B3-41E5-B43D-C579E7AC59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0099" y="2276476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45F307A2-2F05-4682-90EE-C7C6784D2CF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710055" y="2276474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EA32A7EC-575A-44BA-A93D-2CA2C9F8D2F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40011" y="2276472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19E7F8C8-3A0C-4F70-99B6-577B6E60F39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569967" y="2276470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0796D2C1-A563-4715-958E-2BF8DA9BF8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499923" y="2276468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56E0A654-D93E-49E8-9C19-03D87E9CC0B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429880" y="2276466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7E17640B-952D-4E83-9532-17EE36C0572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80099" y="4295776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7B997228-5331-4836-9600-3BB30CB0410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710055" y="4295774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8" name="Picture Placeholder 4">
            <a:extLst>
              <a:ext uri="{FF2B5EF4-FFF2-40B4-BE49-F238E27FC236}">
                <a16:creationId xmlns:a16="http://schemas.microsoft.com/office/drawing/2014/main" id="{18598740-05CE-4314-9A90-E98378D38DE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640011" y="4295772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182BA025-88DB-4B9C-BB97-FD39416446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569967" y="4295770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1" name="Picture Placeholder 4">
            <a:extLst>
              <a:ext uri="{FF2B5EF4-FFF2-40B4-BE49-F238E27FC236}">
                <a16:creationId xmlns:a16="http://schemas.microsoft.com/office/drawing/2014/main" id="{040D1619-F464-4E2D-A015-80CB236F7FC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429880" y="4295766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32" name="Picture Placeholder 4">
            <a:extLst>
              <a:ext uri="{FF2B5EF4-FFF2-40B4-BE49-F238E27FC236}">
                <a16:creationId xmlns:a16="http://schemas.microsoft.com/office/drawing/2014/main" id="{09CA9570-B1E7-4AD8-BCD0-BCE3AF60B7D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499923" y="4295766"/>
            <a:ext cx="1762120" cy="1762124"/>
          </a:xfrm>
          <a:prstGeom prst="roundRect">
            <a:avLst>
              <a:gd name="adj" fmla="val 230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68092742"/>
      </p:ext>
    </p:extLst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F2F2DC2-06B3-41E5-B43D-C579E7AC59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0098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0" name="Picture Placeholder 4">
            <a:extLst>
              <a:ext uri="{FF2B5EF4-FFF2-40B4-BE49-F238E27FC236}">
                <a16:creationId xmlns:a16="http://schemas.microsoft.com/office/drawing/2014/main" id="{8B7FE36A-58C7-44C1-911F-47F64FC6AC0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330775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3" name="Picture Placeholder 4">
            <a:extLst>
              <a:ext uri="{FF2B5EF4-FFF2-40B4-BE49-F238E27FC236}">
                <a16:creationId xmlns:a16="http://schemas.microsoft.com/office/drawing/2014/main" id="{7338A9BC-9613-495A-B8C5-70D9A59D4A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881452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4">
            <a:extLst>
              <a:ext uri="{FF2B5EF4-FFF2-40B4-BE49-F238E27FC236}">
                <a16:creationId xmlns:a16="http://schemas.microsoft.com/office/drawing/2014/main" id="{70C8AB03-24B1-4CF0-A3C6-4DEB275DF2B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32129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9ADA5ECC-3752-46E6-B19F-90E4A3CEFD2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982807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359957"/>
      </p:ext>
    </p:extLst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F2F2DC2-06B3-41E5-B43D-C579E7AC59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213320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0" name="Picture Placeholder 4">
            <a:extLst>
              <a:ext uri="{FF2B5EF4-FFF2-40B4-BE49-F238E27FC236}">
                <a16:creationId xmlns:a16="http://schemas.microsoft.com/office/drawing/2014/main" id="{8B7FE36A-58C7-44C1-911F-47F64FC6AC0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37357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3" name="Picture Placeholder 4">
            <a:extLst>
              <a:ext uri="{FF2B5EF4-FFF2-40B4-BE49-F238E27FC236}">
                <a16:creationId xmlns:a16="http://schemas.microsoft.com/office/drawing/2014/main" id="{7338A9BC-9613-495A-B8C5-70D9A59D4A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88034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4">
            <a:extLst>
              <a:ext uri="{FF2B5EF4-FFF2-40B4-BE49-F238E27FC236}">
                <a16:creationId xmlns:a16="http://schemas.microsoft.com/office/drawing/2014/main" id="{70C8AB03-24B1-4CF0-A3C6-4DEB275DF2B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438711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9ADA5ECC-3752-46E6-B19F-90E4A3CEFD2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989389" y="2276471"/>
            <a:ext cx="2418385" cy="30241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545980753"/>
      </p:ext>
    </p:extLst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1382F563-C9FD-4750-B6D3-8CD88723F06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6000" y="549274"/>
            <a:ext cx="10800000" cy="43195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73008515"/>
      </p:ext>
    </p:extLst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61AC29A-9D0D-4E9D-AF6B-EE70C905C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6000" y="549274"/>
            <a:ext cx="10800000" cy="504031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16524230"/>
      </p:ext>
    </p:extLst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61AC29A-9D0D-4E9D-AF6B-EE70C905C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59510450"/>
      </p:ext>
    </p:extLst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61AC29A-9D0D-4E9D-AF6B-EE70C905C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6000" y="549274"/>
            <a:ext cx="10800000" cy="43195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421198429"/>
      </p:ext>
    </p:extLst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61AC29A-9D0D-4E9D-AF6B-EE70C905C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6000" y="549274"/>
            <a:ext cx="10800000" cy="43195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3332632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Left Image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6EE74A38-CDF9-4E52-98EB-1E8DF591B11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59908" y="917008"/>
            <a:ext cx="2128384" cy="212838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04767947"/>
      </p:ext>
    </p:extLst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83EB8791-FF9B-45DE-A59D-E97AF7BA909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36000" y="206374"/>
            <a:ext cx="9720000" cy="32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70E4C4F2-C06D-4AE3-88E5-DC1F3ED387F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56000" y="320674"/>
            <a:ext cx="10080000" cy="36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8D4170E-FD78-4774-9261-2015A7AF3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76000" y="434974"/>
            <a:ext cx="10440000" cy="396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61AC29A-9D0D-4E9D-AF6B-EE70C905C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6000" y="549274"/>
            <a:ext cx="10800000" cy="43195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01</a:t>
            </a:r>
          </a:p>
        </p:txBody>
      </p:sp>
    </p:spTree>
    <p:extLst>
      <p:ext uri="{BB962C8B-B14F-4D97-AF65-F5344CB8AC3E}">
        <p14:creationId xmlns:p14="http://schemas.microsoft.com/office/powerpoint/2010/main" val="2886154377"/>
      </p:ext>
    </p:extLst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4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83EB8791-FF9B-45DE-A59D-E97AF7BA909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56000" y="320675"/>
            <a:ext cx="10080000" cy="36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70E4C4F2-C06D-4AE3-88E5-DC1F3ED387F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76000" y="441325"/>
            <a:ext cx="10440000" cy="396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8D4170E-FD78-4774-9261-2015A7AF3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6000" y="548863"/>
            <a:ext cx="10800000" cy="43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61AC29A-9D0D-4E9D-AF6B-EE70C905C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1330900" y="549274"/>
            <a:ext cx="10800000" cy="43195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01</a:t>
            </a:r>
          </a:p>
        </p:txBody>
      </p:sp>
    </p:spTree>
    <p:extLst>
      <p:ext uri="{BB962C8B-B14F-4D97-AF65-F5344CB8AC3E}">
        <p14:creationId xmlns:p14="http://schemas.microsoft.com/office/powerpoint/2010/main" val="32950530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206">
          <p15:clr>
            <a:srgbClr val="FBAE40"/>
          </p15:clr>
        </p15:guide>
      </p15:sldGuideLst>
    </p:ext>
  </p:extLst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4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83EB8791-FF9B-45DE-A59D-E97AF7BA909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76000" y="441325"/>
            <a:ext cx="10440000" cy="396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70E4C4F2-C06D-4AE3-88E5-DC1F3ED387F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96000" y="549275"/>
            <a:ext cx="10800000" cy="43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8D4170E-FD78-4774-9261-2015A7AF3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1157250" y="548863"/>
            <a:ext cx="10800000" cy="43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61AC29A-9D0D-4E9D-AF6B-EE70C905C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1330900" y="549274"/>
            <a:ext cx="10800000" cy="43195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01</a:t>
            </a:r>
          </a:p>
        </p:txBody>
      </p:sp>
    </p:spTree>
    <p:extLst>
      <p:ext uri="{BB962C8B-B14F-4D97-AF65-F5344CB8AC3E}">
        <p14:creationId xmlns:p14="http://schemas.microsoft.com/office/powerpoint/2010/main" val="7813637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206">
          <p15:clr>
            <a:srgbClr val="FBAE40"/>
          </p15:clr>
        </p15:guide>
      </p15:sldGuideLst>
    </p:ext>
  </p:extLst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4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83EB8791-FF9B-45DE-A59D-E97AF7BA909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6000" y="549275"/>
            <a:ext cx="10800000" cy="43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70E4C4F2-C06D-4AE3-88E5-DC1F3ED387F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0983600" y="549275"/>
            <a:ext cx="10800000" cy="43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8D4170E-FD78-4774-9261-2015A7AF3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1157250" y="548863"/>
            <a:ext cx="10800000" cy="43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61AC29A-9D0D-4E9D-AF6B-EE70C905CB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1330900" y="549274"/>
            <a:ext cx="10800000" cy="43195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10000"/>
              </a:prstClr>
            </a:outerShdw>
          </a:effectLst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Image 01</a:t>
            </a:r>
          </a:p>
        </p:txBody>
      </p:sp>
    </p:spTree>
    <p:extLst>
      <p:ext uri="{BB962C8B-B14F-4D97-AF65-F5344CB8AC3E}">
        <p14:creationId xmlns:p14="http://schemas.microsoft.com/office/powerpoint/2010/main" val="753834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206">
          <p15:clr>
            <a:srgbClr val="FBAE40"/>
          </p15:clr>
        </p15:guide>
      </p15:sldGuideLst>
    </p:ext>
  </p:extLst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FB793F15-2231-45D8-816B-BB08AA08F5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-1157288"/>
            <a:ext cx="5760000" cy="28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74692EDA-3AD1-4857-A21E-49F646FBADF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1988863"/>
            <a:ext cx="5760000" cy="28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AACC4945-3A8E-4C12-B93B-097C0F15945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5135014"/>
            <a:ext cx="5760000" cy="28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69569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206">
          <p15:clr>
            <a:srgbClr val="FBAE40"/>
          </p15:clr>
        </p15:guide>
      </p15:sldGuideLst>
    </p:ext>
  </p:extLst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FB793F15-2231-45D8-816B-BB08AA08F5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6275" y="-1157288"/>
            <a:ext cx="5760000" cy="28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74692EDA-3AD1-4857-A21E-49F646FBADF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36275" y="1988863"/>
            <a:ext cx="5760000" cy="28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AACC4945-3A8E-4C12-B93B-097C0F15945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6275" y="5135014"/>
            <a:ext cx="5760000" cy="28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550312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206">
          <p15:clr>
            <a:srgbClr val="FBAE40"/>
          </p15:clr>
        </p15:guide>
      </p15:sldGuideLst>
    </p:ext>
  </p:extLst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EB0AB285-8A11-4E41-92C7-E6AAE809662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6275" y="549281"/>
            <a:ext cx="2158686" cy="57594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FFB79BD-6513-4B88-AD0A-C0781F70852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677208" y="549281"/>
            <a:ext cx="2158686" cy="57594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7A4AD8FD-2CC3-469F-8012-1D2A0A8C9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18141" y="549281"/>
            <a:ext cx="2158686" cy="57594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6E6F947B-E15A-4578-8E57-AA75ABB62E6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59074" y="549281"/>
            <a:ext cx="2158686" cy="57594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09AEE3EE-42BF-4E12-A5E1-F948F9A44C5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700008" y="549281"/>
            <a:ext cx="2158686" cy="57594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29179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206">
          <p15:clr>
            <a:srgbClr val="FBAE40"/>
          </p15:clr>
        </p15:guide>
      </p15:sldGuideLst>
    </p:ext>
  </p:extLst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A5C4BB6-21E0-40F9-B00C-A53FF6CD06A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559569" y="560895"/>
            <a:ext cx="2880000" cy="57594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0065D0E1-067F-4B16-8414-96F89A65ACA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493857" y="560895"/>
            <a:ext cx="2880000" cy="57594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EAD86A32-4423-4715-B201-AA3ACA48EE5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428145" y="560895"/>
            <a:ext cx="2880000" cy="575945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981514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206">
          <p15:clr>
            <a:srgbClr val="FBAE40"/>
          </p15:clr>
        </p15:guide>
      </p15:sldGuideLst>
    </p:ext>
  </p:extLst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EAD86A32-4423-4715-B201-AA3ACA48EE5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466204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8">
          <p15:clr>
            <a:srgbClr val="FBAE40"/>
          </p15:clr>
        </p15:guide>
        <p15:guide id="2" orient="horz" pos="206">
          <p15:clr>
            <a:srgbClr val="FBAE40"/>
          </p15:clr>
        </p15:guide>
      </p15:sldGuideLst>
    </p:ext>
  </p:extLst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27A8A676-2E69-441A-BF03-8677DE68696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396657" y="368299"/>
            <a:ext cx="4860000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68034524-743E-4111-A568-B6516F8C5B1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437038" y="368299"/>
            <a:ext cx="3420000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56F6631D-18EC-441C-834B-DAE46D49106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4963" y="3536724"/>
            <a:ext cx="4860000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F032102-72E7-41A7-94C3-0A82C6D211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375344" y="3536724"/>
            <a:ext cx="3420000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3FC386E6-3AC6-4955-898A-02B534C2662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75725" y="3536724"/>
            <a:ext cx="2881312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765249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7FEE23-A1F6-4E29-A9EE-8DC9D944C1E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4648199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49568551"/>
      </p:ext>
    </p:extLst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44EE8A71-08EA-4A5E-B31C-168B233BA0D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4963" y="368299"/>
            <a:ext cx="2881312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27A8A676-2E69-441A-BF03-8677DE68696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396657" y="368299"/>
            <a:ext cx="4860000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68034524-743E-4111-A568-B6516F8C5B1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437038" y="368299"/>
            <a:ext cx="3420000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56F6631D-18EC-441C-834B-DAE46D49106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4963" y="3536724"/>
            <a:ext cx="4860000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F032102-72E7-41A7-94C3-0A82C6D211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375344" y="3536724"/>
            <a:ext cx="3420000" cy="295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637228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</p15:sldGuideLst>
    </p:ext>
  </p:extLst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1C7650F2-D3F6-4848-A775-FA89284344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922327F6-CC98-4C14-ADA8-D22293A03F1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50B71BA8-9481-442A-88D3-AAE63F6C9B9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95324" y="2726666"/>
            <a:ext cx="2088000" cy="358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0" name="Picture Placeholder 4">
            <a:extLst>
              <a:ext uri="{FF2B5EF4-FFF2-40B4-BE49-F238E27FC236}">
                <a16:creationId xmlns:a16="http://schemas.microsoft.com/office/drawing/2014/main" id="{5710EEFC-60B8-410B-B632-C49F466AD72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873662" y="2726666"/>
            <a:ext cx="2088000" cy="358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1" name="Picture Placeholder 4">
            <a:extLst>
              <a:ext uri="{FF2B5EF4-FFF2-40B4-BE49-F238E27FC236}">
                <a16:creationId xmlns:a16="http://schemas.microsoft.com/office/drawing/2014/main" id="{5B2823E8-5FF3-4345-9810-09893E106BF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52000" y="2726666"/>
            <a:ext cx="2088000" cy="358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2" name="Picture Placeholder 4">
            <a:extLst>
              <a:ext uri="{FF2B5EF4-FFF2-40B4-BE49-F238E27FC236}">
                <a16:creationId xmlns:a16="http://schemas.microsoft.com/office/drawing/2014/main" id="{EF10A35C-41C7-4D1C-A6F4-CEE601D2A43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230338" y="2726666"/>
            <a:ext cx="2088000" cy="358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3" name="Picture Placeholder 4">
            <a:extLst>
              <a:ext uri="{FF2B5EF4-FFF2-40B4-BE49-F238E27FC236}">
                <a16:creationId xmlns:a16="http://schemas.microsoft.com/office/drawing/2014/main" id="{A3474552-1D55-48B9-8BC3-FD20846F6D2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408676" y="2726666"/>
            <a:ext cx="2088000" cy="358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325027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</p15:sldGuideLst>
    </p:ext>
  </p:extLst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50B71BA8-9481-442A-88D3-AAE63F6C9B9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95324" y="2726666"/>
            <a:ext cx="10801350" cy="41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C7650F2-D3F6-4848-A775-FA89284344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922327F6-CC98-4C14-ADA8-D22293A03F1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0400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</p15:sldGuideLst>
    </p:ext>
  </p:extLst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1C7650F2-D3F6-4848-A775-FA89284344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922327F6-CC98-4C14-ADA8-D22293A03F1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9553B59-BDD5-4F06-87D3-A5F0AEE0AD7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96000" y="1989138"/>
            <a:ext cx="540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70DFC79E-B9DD-45AD-B89C-3C71E1981BB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96000" y="3429000"/>
            <a:ext cx="540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0B183A25-07FE-423C-AF25-519F6765AE6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96000" y="4868862"/>
            <a:ext cx="540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39031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  <p15:guide id="3" pos="438">
          <p15:clr>
            <a:srgbClr val="FBAE40"/>
          </p15:clr>
        </p15:guide>
      </p15:sldGuideLst>
    </p:ext>
  </p:extLst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91352766-241A-452E-A188-A1F5135956E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96000" y="549276"/>
            <a:ext cx="540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9553B59-BDD5-4F06-87D3-A5F0AEE0AD7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96000" y="1989138"/>
            <a:ext cx="540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70DFC79E-B9DD-45AD-B89C-3C71E1981BB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96000" y="3429000"/>
            <a:ext cx="540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0B183A25-07FE-423C-AF25-519F6765AE6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96000" y="4868862"/>
            <a:ext cx="5400000" cy="10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175789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  <p15:guide id="3" pos="438">
          <p15:clr>
            <a:srgbClr val="FBAE40"/>
          </p15:clr>
        </p15:guide>
      </p15:sldGuideLst>
    </p:ext>
  </p:extLst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6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6FBB33A1-D318-4F45-949C-DBB277B032D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0"/>
            <a:ext cx="12192000" cy="54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4915993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  <p15:guide id="3" pos="438">
          <p15:clr>
            <a:srgbClr val="FBAE40"/>
          </p15:clr>
        </p15:guide>
      </p15:sldGuideLst>
    </p:ext>
  </p:extLst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6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6FBB33A1-D318-4F45-949C-DBB277B032D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0"/>
            <a:ext cx="12192000" cy="54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85908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  <p15:guide id="3" pos="438">
          <p15:clr>
            <a:srgbClr val="FBAE40"/>
          </p15:clr>
        </p15:guide>
      </p15:sldGuideLst>
    </p:ext>
  </p:extLst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6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6FBB33A1-D318-4F45-949C-DBB277B032D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0"/>
            <a:ext cx="12192000" cy="54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86359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  <p15:guide id="3" pos="438">
          <p15:clr>
            <a:srgbClr val="FBAE40"/>
          </p15:clr>
        </p15:guide>
      </p15:sldGuideLst>
    </p:ext>
  </p:extLst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56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6FBB33A1-D318-4F45-949C-DBB277B032D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0"/>
            <a:ext cx="12192000" cy="54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6586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12">
          <p15:clr>
            <a:srgbClr val="FBAE40"/>
          </p15:clr>
        </p15:guide>
        <p15:guide id="2" orient="horz" pos="210">
          <p15:clr>
            <a:srgbClr val="FBAE40"/>
          </p15:clr>
        </p15:guide>
        <p15:guide id="3" pos="438">
          <p15:clr>
            <a:srgbClr val="FBAE40"/>
          </p15:clr>
        </p15:guide>
      </p15:sldGuideLst>
    </p:ext>
  </p:extLs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B122DB7F-7D5A-4AAB-B014-CDD321FD61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1997484"/>
            <a:ext cx="5220000" cy="28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058601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2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7FEE23-A1F6-4E29-A9EE-8DC9D944C1E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5173883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56104117"/>
      </p:ext>
    </p:extLst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810AA3D-576B-474E-B427-BA4B3EC3D4A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1997484"/>
            <a:ext cx="4679950" cy="21605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8C27E5EA-4D08-4DC1-A4C6-CF641331134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1997484"/>
            <a:ext cx="4679950" cy="2160587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65272768"/>
      </p:ext>
    </p:extLst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BA9ADF83-1ADF-4E6D-80F7-E54E765ADD1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1997483"/>
            <a:ext cx="3240087" cy="19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DAE1FA43-7036-4742-B989-53CFAF7689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4" y="1997483"/>
            <a:ext cx="3240087" cy="19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1758C9B9-5FF4-4DDF-96FF-882C930E848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896226" y="1997483"/>
            <a:ext cx="3240087" cy="19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6494151"/>
      </p:ext>
    </p:extLst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ortfoli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EB5EF1D6-0EF7-410F-9E68-4FA80D75A73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6" y="1998663"/>
            <a:ext cx="252095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4F6C099E-D578-4FB6-B7AA-2F7AF126BE9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54507" y="1998663"/>
            <a:ext cx="252095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ECD6AA63-487C-46B6-8963-F5BF2AFD3E7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13688" y="1998663"/>
            <a:ext cx="252095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F3FE4788-7ED8-4E73-B55C-7F3E3601B4D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72869" y="1998663"/>
            <a:ext cx="252095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74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242">
          <p15:clr>
            <a:srgbClr val="FBAE40"/>
          </p15:clr>
        </p15:guide>
      </p15:sldGuideLst>
    </p:ext>
  </p:extLst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ortfoli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D8D012BE-863A-4D78-88FF-2BDD71D60C8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6" y="1998663"/>
            <a:ext cx="2159999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BFF9B10-C298-4CCD-A88B-FD6F1579025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5326" y="3962226"/>
            <a:ext cx="2159999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1BDF8F2-0AB2-4004-B9BB-0C2E01ED8E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589" y="1998663"/>
            <a:ext cx="2159999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7495564F-750E-4467-B68D-4FFF888220B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6589" y="3962226"/>
            <a:ext cx="2159999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294088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242">
          <p15:clr>
            <a:srgbClr val="FBAE40"/>
          </p15:clr>
        </p15:guide>
      </p15:sldGuideLst>
    </p:ext>
  </p:extLst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ient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9981A41C-5744-416A-830E-EC5BF0AC94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3" y="2276475"/>
            <a:ext cx="3392424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E29B80D4-F098-47AB-8BAA-EBEC0898317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63276" y="2276475"/>
            <a:ext cx="3392424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2" name="Picture Placeholder 8">
            <a:extLst>
              <a:ext uri="{FF2B5EF4-FFF2-40B4-BE49-F238E27FC236}">
                <a16:creationId xmlns:a16="http://schemas.microsoft.com/office/drawing/2014/main" id="{10D1EAF0-43DA-42E0-ADCB-A7AF49A0708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59789" y="2276475"/>
            <a:ext cx="3392424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5E86BA18-4C8B-4034-94F7-7AB411684E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66763" y="4024417"/>
            <a:ext cx="3392424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1B0D2156-61E1-472F-AEE3-085B2E99CE6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363276" y="4024417"/>
            <a:ext cx="3392424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EE8E774E-AC3F-47A0-91E2-9C3FFA3E93F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959789" y="4024417"/>
            <a:ext cx="3392424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533641371"/>
      </p:ext>
    </p:extLst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ients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8">
            <a:extLst>
              <a:ext uri="{FF2B5EF4-FFF2-40B4-BE49-F238E27FC236}">
                <a16:creationId xmlns:a16="http://schemas.microsoft.com/office/drawing/2014/main" id="{64DA664D-42A9-4995-9F7E-8B0337F7EF5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4532" y="2271945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2" name="Picture Placeholder 8">
            <a:extLst>
              <a:ext uri="{FF2B5EF4-FFF2-40B4-BE49-F238E27FC236}">
                <a16:creationId xmlns:a16="http://schemas.microsoft.com/office/drawing/2014/main" id="{CF864C5B-DE3F-461A-979C-2C13BA59014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49463" y="2276865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3" name="Picture Placeholder 8">
            <a:extLst>
              <a:ext uri="{FF2B5EF4-FFF2-40B4-BE49-F238E27FC236}">
                <a16:creationId xmlns:a16="http://schemas.microsoft.com/office/drawing/2014/main" id="{17F8CC92-E45F-47ED-A3F2-035A4417BED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34394" y="2281785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4" name="Picture Placeholder 8">
            <a:extLst>
              <a:ext uri="{FF2B5EF4-FFF2-40B4-BE49-F238E27FC236}">
                <a16:creationId xmlns:a16="http://schemas.microsoft.com/office/drawing/2014/main" id="{4E031B4E-C88A-4FC2-96D7-9E3C55DAB9B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19325" y="2286705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5" name="Picture Placeholder 8">
            <a:extLst>
              <a:ext uri="{FF2B5EF4-FFF2-40B4-BE49-F238E27FC236}">
                <a16:creationId xmlns:a16="http://schemas.microsoft.com/office/drawing/2014/main" id="{72CEE1C0-9A4C-4303-8A80-A8EDB354344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64532" y="3327243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965A1E76-A209-4736-A055-5CE8AE35C39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49463" y="3332163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7" name="Picture Placeholder 8">
            <a:extLst>
              <a:ext uri="{FF2B5EF4-FFF2-40B4-BE49-F238E27FC236}">
                <a16:creationId xmlns:a16="http://schemas.microsoft.com/office/drawing/2014/main" id="{9CAA4209-A13E-43F9-A8BB-27DCDDF2AF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34394" y="3337083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8" name="Picture Placeholder 8">
            <a:extLst>
              <a:ext uri="{FF2B5EF4-FFF2-40B4-BE49-F238E27FC236}">
                <a16:creationId xmlns:a16="http://schemas.microsoft.com/office/drawing/2014/main" id="{4206B378-8159-409C-AA5E-152B52D6A97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819325" y="3342003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59" name="Picture Placeholder 8">
            <a:extLst>
              <a:ext uri="{FF2B5EF4-FFF2-40B4-BE49-F238E27FC236}">
                <a16:creationId xmlns:a16="http://schemas.microsoft.com/office/drawing/2014/main" id="{F724482D-F64C-4FAB-A263-7B457293230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64532" y="4382541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0" name="Picture Placeholder 8">
            <a:extLst>
              <a:ext uri="{FF2B5EF4-FFF2-40B4-BE49-F238E27FC236}">
                <a16:creationId xmlns:a16="http://schemas.microsoft.com/office/drawing/2014/main" id="{105F1B82-C986-4427-AB86-2312D3161BB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449463" y="4387461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1" name="Picture Placeholder 8">
            <a:extLst>
              <a:ext uri="{FF2B5EF4-FFF2-40B4-BE49-F238E27FC236}">
                <a16:creationId xmlns:a16="http://schemas.microsoft.com/office/drawing/2014/main" id="{D6B075CF-F4A2-411F-B280-A0E628C280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34394" y="4392381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2" name="Picture Placeholder 8">
            <a:extLst>
              <a:ext uri="{FF2B5EF4-FFF2-40B4-BE49-F238E27FC236}">
                <a16:creationId xmlns:a16="http://schemas.microsoft.com/office/drawing/2014/main" id="{9ABC76EE-4C90-4C63-9A06-78087D72083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819325" y="4397301"/>
            <a:ext cx="2532888" cy="9144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498847442"/>
      </p:ext>
    </p:extLst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ients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icture Placeholder 8">
            <a:extLst>
              <a:ext uri="{FF2B5EF4-FFF2-40B4-BE49-F238E27FC236}">
                <a16:creationId xmlns:a16="http://schemas.microsoft.com/office/drawing/2014/main" id="{B7DC4BEC-3A43-4F91-9E59-C8ED0E2E79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6342" y="2138309"/>
            <a:ext cx="640080" cy="64008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74" name="Picture Placeholder 8">
            <a:extLst>
              <a:ext uri="{FF2B5EF4-FFF2-40B4-BE49-F238E27FC236}">
                <a16:creationId xmlns:a16="http://schemas.microsoft.com/office/drawing/2014/main" id="{6439EB4E-E51A-4032-9501-BD7D61C3B0E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76342" y="4178943"/>
            <a:ext cx="640080" cy="64008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75" name="Picture Placeholder 8">
            <a:extLst>
              <a:ext uri="{FF2B5EF4-FFF2-40B4-BE49-F238E27FC236}">
                <a16:creationId xmlns:a16="http://schemas.microsoft.com/office/drawing/2014/main" id="{7EC24CE6-36EB-4FE4-879C-63537C9B2C2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43374" y="2138309"/>
            <a:ext cx="640080" cy="64008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76" name="Picture Placeholder 8">
            <a:extLst>
              <a:ext uri="{FF2B5EF4-FFF2-40B4-BE49-F238E27FC236}">
                <a16:creationId xmlns:a16="http://schemas.microsoft.com/office/drawing/2014/main" id="{D6919CAE-4CFE-4CFB-8F55-B2D23DCF14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43322" y="4178943"/>
            <a:ext cx="640080" cy="64008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663155802"/>
      </p:ext>
    </p:extLst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ients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E7B48BF5-67DB-4EA7-BE1B-C283126B7BA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9420" y="5040601"/>
            <a:ext cx="521208" cy="521208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5715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98CA54AB-4590-4FD9-B966-515D3E482D9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99307" y="5040601"/>
            <a:ext cx="521208" cy="521208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57150">
            <a:solidFill>
              <a:schemeClr val="tx1">
                <a:lumMod val="10000"/>
                <a:lumOff val="90000"/>
              </a:schemeClr>
            </a:solidFill>
          </a:ln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0968EC42-F2C9-4F34-812C-3D370F4B10C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939194" y="5040601"/>
            <a:ext cx="521208" cy="521208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57150">
            <a:solidFill>
              <a:schemeClr val="tx1">
                <a:lumMod val="10000"/>
                <a:lumOff val="90000"/>
              </a:schemeClr>
            </a:solidFill>
          </a:ln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7AC9FE8D-CB0B-4CA0-895B-533C7669F2B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079082" y="5040601"/>
            <a:ext cx="521208" cy="521208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57150">
            <a:solidFill>
              <a:schemeClr val="tx1">
                <a:lumMod val="10000"/>
                <a:lumOff val="90000"/>
              </a:schemeClr>
            </a:solidFill>
          </a:ln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2CA9729F-7D94-446D-AB55-9165306B34B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19533" y="5040601"/>
            <a:ext cx="521208" cy="521208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57150">
            <a:solidFill>
              <a:schemeClr val="tx1">
                <a:lumMod val="10000"/>
                <a:lumOff val="90000"/>
              </a:schemeClr>
            </a:solidFill>
          </a:ln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035222432"/>
      </p:ext>
    </p:extLst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ients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64B151E8-30A4-4869-8D38-DE9A71B72C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3" y="2276475"/>
            <a:ext cx="2243137" cy="30241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370821295"/>
      </p:ext>
    </p:extLst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ients with Imag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72BA5AC5-0083-4577-A25A-D7EAC95D47C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6724" y="1989137"/>
            <a:ext cx="4676775" cy="3409951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2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644313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24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32614-58AA-8ADB-3BE9-2FFB8F779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F7B7B-0650-EE0B-BE34-3A6BAA9AD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16709-9E8F-375F-3C6B-3895DA4A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E28ECB-A32E-CF0C-E5E9-65E858CBE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31EF8-0A5C-2DE9-C9F1-0902E0910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2990A3-5FAB-259A-0BA2-32C43EEE5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3383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3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7FEE23-A1F6-4E29-A9EE-8DC9D944C1E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" y="0"/>
            <a:ext cx="4224758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05982782"/>
      </p:ext>
    </p:extLst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ients with Im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CC26146-7855-4E38-B6C9-D3F0F6C4E4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59534" y="2340794"/>
            <a:ext cx="1080000" cy="5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72BA5AC5-0083-4577-A25A-D7EAC95D47C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60209" y="2340794"/>
            <a:ext cx="1080000" cy="5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56556807"/>
      </p:ext>
    </p:extLst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ients with Imag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F5985A8F-65D3-46A4-A918-7B82E5089EA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774825" y="1628501"/>
            <a:ext cx="2880000" cy="288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57150">
            <a:noFill/>
          </a:ln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E67D4359-D385-4A8C-AA42-25559B8A01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386138" y="5049588"/>
            <a:ext cx="540000" cy="5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2700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734C09D1-499C-4825-A486-4311937E8AF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105275" y="5049588"/>
            <a:ext cx="540000" cy="5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2700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7E16E61B-7B1B-4BF5-8BAE-304B4BB869D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826000" y="5049588"/>
            <a:ext cx="540000" cy="5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25400">
            <a:solidFill>
              <a:schemeClr val="accent1"/>
            </a:solidFill>
          </a:ln>
          <a:effectLst/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787B5ED0-6937-41E9-A2AB-B95DD1932E4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555581" y="5049588"/>
            <a:ext cx="540000" cy="5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2700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44" name="Picture Placeholder 8">
            <a:extLst>
              <a:ext uri="{FF2B5EF4-FFF2-40B4-BE49-F238E27FC236}">
                <a16:creationId xmlns:a16="http://schemas.microsoft.com/office/drawing/2014/main" id="{31B9B218-04E0-4D4B-A946-D26167A7D9F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272043" y="5049588"/>
            <a:ext cx="540000" cy="5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2700">
            <a:solidFill>
              <a:schemeClr val="bg2"/>
            </a:solidFill>
          </a:ln>
          <a:effectLst/>
        </p:spPr>
        <p:txBody>
          <a:bodyPr anchor="ctr"/>
          <a:lstStyle>
            <a:lvl1pPr algn="ctr">
              <a:buNone/>
              <a:defRPr sz="700"/>
            </a:lvl1pPr>
          </a:lstStyle>
          <a:p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559077505"/>
      </p:ext>
    </p:extLst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617972A-9F4F-433F-AB9E-EDB840E1BB9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3" y="2276475"/>
            <a:ext cx="3025775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CA407A5E-1759-4281-8BD0-11EFBB6023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48188" y="2277269"/>
            <a:ext cx="3025775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A9EA67F5-65E1-4314-BC11-27C86125907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29613" y="2278063"/>
            <a:ext cx="3025775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282356324"/>
      </p:ext>
    </p:extLst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617972A-9F4F-433F-AB9E-EDB840E1BB9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6763" y="2276475"/>
            <a:ext cx="3025775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CA407A5E-1759-4281-8BD0-11EFBB6023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48188" y="2277269"/>
            <a:ext cx="3025775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A9EA67F5-65E1-4314-BC11-27C86125907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29613" y="2278063"/>
            <a:ext cx="3025775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060749219"/>
      </p:ext>
    </p:extLst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617972A-9F4F-433F-AB9E-EDB840E1BB9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78063" y="2060017"/>
            <a:ext cx="3025775" cy="193852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26A5205-11D4-43B1-85E9-5F266AB65F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279650" y="4336923"/>
            <a:ext cx="3025775" cy="193852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790767355"/>
      </p:ext>
    </p:extLst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meline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617972A-9F4F-433F-AB9E-EDB840E1BB9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78063" y="365655"/>
            <a:ext cx="3025775" cy="193852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26A5205-11D4-43B1-85E9-5F266AB65F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279650" y="2606485"/>
            <a:ext cx="3025775" cy="193852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5540753"/>
      </p:ext>
    </p:extLst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69AD7761-778D-4D15-AE85-3B1106AD5C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5999" y="4416165"/>
            <a:ext cx="2267712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37" name="Picture Placeholder 8">
            <a:extLst>
              <a:ext uri="{FF2B5EF4-FFF2-40B4-BE49-F238E27FC236}">
                <a16:creationId xmlns:a16="http://schemas.microsoft.com/office/drawing/2014/main" id="{6D13BBA1-E561-48B7-A611-6BB4EC95133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540821" y="4416165"/>
            <a:ext cx="2267712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8" name="Picture Placeholder 8">
            <a:extLst>
              <a:ext uri="{FF2B5EF4-FFF2-40B4-BE49-F238E27FC236}">
                <a16:creationId xmlns:a16="http://schemas.microsoft.com/office/drawing/2014/main" id="{C791389D-D9D6-4D9E-847A-6835AD39B95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5643" y="4416165"/>
            <a:ext cx="2267712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8FD1FB72-0815-44A8-83F3-F457F16FD2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070465" y="4416165"/>
            <a:ext cx="2267712" cy="151288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68325541"/>
      </p:ext>
    </p:extLst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69AD7761-778D-4D15-AE85-3B1106AD5C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5998" y="2544763"/>
            <a:ext cx="3410365" cy="21234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7354A04D-D7D9-4044-A5EE-661BBEF6816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58923" y="2544763"/>
            <a:ext cx="3410365" cy="21234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8C2F4EE3-07CB-44A7-B4A9-19B25F83C41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941848" y="2544763"/>
            <a:ext cx="3410365" cy="21234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902064534"/>
      </p:ext>
    </p:extLst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69AD7761-778D-4D15-AE85-3B1106AD5C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5998" y="2544763"/>
            <a:ext cx="3410365" cy="21234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7354A04D-D7D9-4044-A5EE-661BBEF6816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58923" y="2544763"/>
            <a:ext cx="3410365" cy="21234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8C2F4EE3-07CB-44A7-B4A9-19B25F83C41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941848" y="2544763"/>
            <a:ext cx="3410365" cy="212343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47434255"/>
      </p:ext>
    </p:extLst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69AD7761-778D-4D15-AE85-3B1106AD5C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303838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63169860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ant Image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017EF56-0B7F-4B44-8B44-C283C04C985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669942" y="0"/>
            <a:ext cx="7522058" cy="6858000"/>
          </a:xfrm>
          <a:custGeom>
            <a:avLst/>
            <a:gdLst>
              <a:gd name="connsiteX0" fmla="*/ 2841201 w 7522058"/>
              <a:gd name="connsiteY0" fmla="*/ 0 h 6858000"/>
              <a:gd name="connsiteX1" fmla="*/ 7522058 w 7522058"/>
              <a:gd name="connsiteY1" fmla="*/ 0 h 6858000"/>
              <a:gd name="connsiteX2" fmla="*/ 7522058 w 7522058"/>
              <a:gd name="connsiteY2" fmla="*/ 6858000 h 6858000"/>
              <a:gd name="connsiteX3" fmla="*/ 0 w 752205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22058" h="6858000">
                <a:moveTo>
                  <a:pt x="2841201" y="0"/>
                </a:moveTo>
                <a:lnTo>
                  <a:pt x="7522058" y="0"/>
                </a:lnTo>
                <a:lnTo>
                  <a:pt x="7522058" y="6858000"/>
                </a:lnTo>
                <a:lnTo>
                  <a:pt x="0" y="6858000"/>
                </a:ln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74444325"/>
      </p:ext>
    </p:extLst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with Imag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69AD7761-778D-4D15-AE85-3B1106AD5C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303838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6202656"/>
      </p:ext>
    </p:extLst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meline with Imag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69AD7761-778D-4D15-AE85-3B1106AD5C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55688" y="1989138"/>
            <a:ext cx="2160000" cy="23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4455E45D-4F5C-45A6-91A3-8D166CC171C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95896" y="1989138"/>
            <a:ext cx="2160000" cy="23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B5D5909-178E-4225-BB07-1D8452E4E3B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36104" y="1989138"/>
            <a:ext cx="2160000" cy="23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FD56237-53BF-4C13-9929-C7EEF4B1B9F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75725" y="1989138"/>
            <a:ext cx="2160000" cy="23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335817952"/>
      </p:ext>
    </p:extLst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meline with Imag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69AD7761-778D-4D15-AE85-3B1106AD5C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55688" y="1989138"/>
            <a:ext cx="2160000" cy="23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4455E45D-4F5C-45A6-91A3-8D166CC171C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95896" y="1989138"/>
            <a:ext cx="2160000" cy="23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B5D5909-178E-4225-BB07-1D8452E4E3B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36104" y="1989138"/>
            <a:ext cx="2160000" cy="23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FD56237-53BF-4C13-9929-C7EEF4B1B9F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975725" y="1989138"/>
            <a:ext cx="2160000" cy="234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53302698"/>
      </p:ext>
    </p:extLst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cing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C70D5E7-8915-40E1-A1A5-9434A2CFDC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EB91952-1DF7-4A58-A17B-C075C265A0E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E83C8067-661D-44D9-968B-3638B238533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01431" y="2091239"/>
            <a:ext cx="2880000" cy="133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EE092958-4B38-4BDE-9720-CA63C8D591E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656000" y="2102761"/>
            <a:ext cx="2880000" cy="133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A069A6A7-E3E3-403D-A9E5-03C13BBD82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510569" y="2102761"/>
            <a:ext cx="2880000" cy="1332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2009923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8">
          <p15:clr>
            <a:srgbClr val="FBAE40"/>
          </p15:clr>
        </p15:guide>
      </p15:sldGuideLst>
    </p:ext>
  </p:extLst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596D07BD-D5C7-4B21-A769-46A2EF940CF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131308" y="2080289"/>
            <a:ext cx="1929384" cy="418795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5CB7B745-CDD8-4785-8CF6-7A0728F124B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361808" y="2080289"/>
            <a:ext cx="1929384" cy="418795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F4E82D76-2D31-44A7-AD8B-CAC4072B73F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592308" y="2080289"/>
            <a:ext cx="1929384" cy="418795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61D55F51-740C-4510-84C7-CD7072334AC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822808" y="2080289"/>
            <a:ext cx="1929384" cy="418795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7B9C7E3-DC1F-4198-8761-61B3F273C0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559429" y="2080289"/>
            <a:ext cx="1929384" cy="418795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58396436-8C0D-47C7-8020-8149E01F9C1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1071" y="2080289"/>
            <a:ext cx="1929384" cy="418795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B3AD491A-4F4E-4399-9E65-3CA4D5E0678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901571" y="2080289"/>
            <a:ext cx="1929384" cy="418795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932237857"/>
      </p:ext>
    </p:extLst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596D07BD-D5C7-4B21-A769-46A2EF940CF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03838" y="2354943"/>
            <a:ext cx="1600815" cy="342433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652690B9-11F3-48E1-ACAC-46F6B8B089D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527617" y="2354943"/>
            <a:ext cx="1600815" cy="342433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8BC41BCF-A051-4D3B-A29F-6F52069F860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51396" y="2354943"/>
            <a:ext cx="1600815" cy="342433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53171B9D-F254-4012-90D4-DA5273FB622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5666" y="2354943"/>
            <a:ext cx="1600815" cy="342433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2" name="Picture Placeholder 8">
            <a:extLst>
              <a:ext uri="{FF2B5EF4-FFF2-40B4-BE49-F238E27FC236}">
                <a16:creationId xmlns:a16="http://schemas.microsoft.com/office/drawing/2014/main" id="{BCAD93E4-2514-4113-9095-E37DF236070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59445" y="2354943"/>
            <a:ext cx="1600815" cy="342433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00223941"/>
      </p:ext>
    </p:extLst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53171B9D-F254-4012-90D4-DA5273FB622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44661" y="1759101"/>
            <a:ext cx="4271171" cy="913654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54371326"/>
      </p:ext>
    </p:extLst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53171B9D-F254-4012-90D4-DA5273FB622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56657" y="864870"/>
            <a:ext cx="2397370" cy="5128260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56222576"/>
      </p:ext>
    </p:extLst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53171B9D-F254-4012-90D4-DA5273FB622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97315" y="864870"/>
            <a:ext cx="2397370" cy="5128260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CF2C8B4-ED42-4EC7-8DB1-F4FA1ADE9B2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84990" y="864870"/>
            <a:ext cx="2397370" cy="5128260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EA2AA125-1B97-4F00-B260-A73E090089F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872665" y="864870"/>
            <a:ext cx="2397370" cy="5128260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89317534"/>
      </p:ext>
    </p:extLst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4E605F6E-EE8F-4F7F-98C6-75E44B20D55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365050" y="1686560"/>
            <a:ext cx="7461900" cy="3484880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0066461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images - circle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9E51104-A7AE-43A8-93A1-16763978019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0615" y="2156072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4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3657216-3C68-497C-AF11-DDE3D40C9B3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83329" y="2156072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2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030DE17-7B31-44FB-A75A-4EEF519203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06043" y="2156072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1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6780032-CD97-4388-9C5B-799C7CB15D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8757" y="2156072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3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BBCE0F1-7887-4D5C-B24C-B3472EACE94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1471" y="2156072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5</a:t>
            </a:r>
          </a:p>
        </p:txBody>
      </p:sp>
    </p:spTree>
    <p:extLst>
      <p:ext uri="{BB962C8B-B14F-4D97-AF65-F5344CB8AC3E}">
        <p14:creationId xmlns:p14="http://schemas.microsoft.com/office/powerpoint/2010/main" val="2680552793"/>
      </p:ext>
    </p:extLst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D43045E9-58C9-414E-AC59-8E6C34E5C1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800000">
            <a:off x="6974858" y="312438"/>
            <a:ext cx="2114027" cy="4522157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98FBFDA8-1C8C-4A76-8B9A-B490C5DAB6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 rot="1800000">
            <a:off x="9541245" y="-4088970"/>
            <a:ext cx="2114027" cy="4522157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5AA736C-13B5-4485-9951-B510C670418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rot="1800000">
            <a:off x="4422529" y="4736777"/>
            <a:ext cx="2114027" cy="4522157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14D54EB-A45A-4036-8C15-DEB73011C0B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1800000">
            <a:off x="10298878" y="-31023"/>
            <a:ext cx="2114027" cy="4522157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01E9B788-BA5E-4FB0-A1FB-923667D426D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 rot="1800000">
            <a:off x="7746549" y="4393316"/>
            <a:ext cx="2114027" cy="4522157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FCEF3CBA-62D6-4849-96BD-F8CA5E88967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 rot="1800000">
            <a:off x="11055328" y="4095708"/>
            <a:ext cx="2114027" cy="4522157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305589444"/>
      </p:ext>
    </p:extLst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5CF3BAA-45C8-4C5F-8C7C-913E4A02696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279650" y="3235195"/>
            <a:ext cx="2820619" cy="6033641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7210078F-876C-49DE-B30D-43567804096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94768" y="3235194"/>
            <a:ext cx="2820619" cy="6033641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53171B9D-F254-4012-90D4-DA5273FB622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87209" y="2392728"/>
            <a:ext cx="2820619" cy="6033641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159770396"/>
      </p:ext>
    </p:extLst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408CA2E-8780-490B-963B-7CB32D1347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rot="2700000">
            <a:off x="6177439" y="719455"/>
            <a:ext cx="4301172" cy="668718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964283524"/>
      </p:ext>
    </p:extLst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408CA2E-8780-490B-963B-7CB32D1347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rot="2700000">
            <a:off x="9740952" y="1306902"/>
            <a:ext cx="2725435" cy="4305651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54034D5-EA7C-48A4-AEBC-2B5E2CD2655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rot="2700000">
            <a:off x="5663486" y="-136922"/>
            <a:ext cx="4286480" cy="272491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75E7C32D-022C-493B-883E-D30069F2518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 rot="2700000">
            <a:off x="4238409" y="2413183"/>
            <a:ext cx="2725435" cy="4305651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2C6A0F4E-AA19-43D6-AEBD-DADA1228EE4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2700000">
            <a:off x="6749601" y="5422564"/>
            <a:ext cx="4286480" cy="2724912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73422942"/>
      </p:ext>
    </p:extLst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D0C0F7C-E8EC-49F6-9969-25E231FA10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5999" y="2300769"/>
            <a:ext cx="5082859" cy="317513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581533027"/>
      </p:ext>
    </p:extLst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D0C0F7C-E8EC-49F6-9969-25E231FA10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2255521" y="978838"/>
            <a:ext cx="7504639" cy="4687953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56911060"/>
      </p:ext>
    </p:extLst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1D34A80-EA44-4B3A-9192-82FA960384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DAF65F8-1530-4EB1-990C-B5A70EBD58B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D0C0F7C-E8EC-49F6-9969-25E231FA10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03838" y="2207427"/>
            <a:ext cx="4537075" cy="259598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633543964"/>
      </p:ext>
    </p:extLst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36A77C70-49E5-485A-BF9C-35E99680F75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52223" y="1968979"/>
            <a:ext cx="4312949" cy="243530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ADB2252B-EE87-4CE0-AC7E-119CFAC245C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45574" y="1968979"/>
            <a:ext cx="4312949" cy="243530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CF3FACBC-7868-42C1-A349-7B7C3B35D81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89843" y="1260363"/>
            <a:ext cx="5622663" cy="317483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56444745"/>
      </p:ext>
    </p:extLst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1FB6E0DF-ED16-466A-A725-DA9EBF02A8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2559" y="2887250"/>
            <a:ext cx="1534862" cy="1837273"/>
          </a:xfrm>
          <a:prstGeom prst="roundRect">
            <a:avLst>
              <a:gd name="adj" fmla="val 2106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E4892F46-7D03-4B48-9BA7-ED70CAE3926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44942" y="2887250"/>
            <a:ext cx="1534862" cy="1837273"/>
          </a:xfrm>
          <a:prstGeom prst="roundRect">
            <a:avLst>
              <a:gd name="adj" fmla="val 2106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7446FE1B-9B20-4326-9882-408742026C5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757325" y="2887250"/>
            <a:ext cx="1534862" cy="1837273"/>
          </a:xfrm>
          <a:prstGeom prst="roundRect">
            <a:avLst>
              <a:gd name="adj" fmla="val 2106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A5533E27-83E7-4CE8-9021-2234CC2D31B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669708" y="2887250"/>
            <a:ext cx="1534862" cy="1837273"/>
          </a:xfrm>
          <a:prstGeom prst="roundRect">
            <a:avLst>
              <a:gd name="adj" fmla="val 2106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FD5D1545-5826-4B8F-8587-9F30BF4E61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25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982BC616-FD28-456E-8D2F-72F9316E89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325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602204237"/>
      </p:ext>
    </p:extLst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1FB6E0DF-ED16-466A-A725-DA9EBF02A8C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18254" y="1407959"/>
            <a:ext cx="3313106" cy="3965882"/>
          </a:xfrm>
          <a:prstGeom prst="roundRect">
            <a:avLst>
              <a:gd name="adj" fmla="val 21067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4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1872200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5 images - circle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9E51104-A7AE-43A8-93A1-16763978019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06043" y="11881344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4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3657216-3C68-497C-AF11-DDE3D40C9B3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806043" y="6320959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2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030DE17-7B31-44FB-A75A-4EEF519203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296000" y="1629000"/>
            <a:ext cx="3600000" cy="36000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1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6780032-CD97-4388-9C5B-799C7CB15D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06043" y="9064872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3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BBCE0F1-7887-4D5C-B24C-B3472EACE94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06043" y="14697816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5</a:t>
            </a:r>
          </a:p>
        </p:txBody>
      </p:sp>
    </p:spTree>
    <p:extLst>
      <p:ext uri="{BB962C8B-B14F-4D97-AF65-F5344CB8AC3E}">
        <p14:creationId xmlns:p14="http://schemas.microsoft.com/office/powerpoint/2010/main" val="33718856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D0C0F7C-E8EC-49F6-9969-25E231FA109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715473" y="1284789"/>
            <a:ext cx="4803494" cy="305636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731476692"/>
      </p:ext>
    </p:extLst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2D23618-640F-4D86-B76A-4882E44A85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685690" y="2629616"/>
            <a:ext cx="2820619" cy="6033641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16745FFE-1208-427A-9427-C014EFF0A0A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10495" y="2629616"/>
            <a:ext cx="2820619" cy="6033641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47059E8-D946-44F1-8ADA-90ED889C930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60886" y="2629616"/>
            <a:ext cx="2820619" cy="6033641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80603446"/>
      </p:ext>
    </p:extLst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32331B91-2874-4C1D-A0C4-862E27D189C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9883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DAA220E-D09C-460E-8FF3-4A403F8E7A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428842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0E4FF19-95CE-4CB8-A65E-40DF0A3FC2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4115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C911DBBD-5FAB-4B63-BB19-D54D67256A3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-271114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017E829-6647-4BD1-9FBD-A5CEBBF8ABA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528114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</p:spTree>
    <p:extLst>
      <p:ext uri="{BB962C8B-B14F-4D97-AF65-F5344CB8AC3E}">
        <p14:creationId xmlns:p14="http://schemas.microsoft.com/office/powerpoint/2010/main" val="1740127093"/>
      </p:ext>
    </p:extLst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9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DAA220E-D09C-460E-8FF3-4A403F8E7A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9883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0E4FF19-95CE-4CB8-A65E-40DF0A3FC2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42884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C911DBBD-5FAB-4B63-BB19-D54D67256A3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-141152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017E829-6647-4BD1-9FBD-A5CEBBF8ABA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711147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32331B91-2874-4C1D-A0C4-862E27D189C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56883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</p:spTree>
    <p:extLst>
      <p:ext uri="{BB962C8B-B14F-4D97-AF65-F5344CB8AC3E}">
        <p14:creationId xmlns:p14="http://schemas.microsoft.com/office/powerpoint/2010/main" val="966664990"/>
      </p:ext>
    </p:extLst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9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0E4FF19-95CE-4CB8-A65E-40DF0A3FC2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99883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C911DBBD-5FAB-4B63-BB19-D54D67256A3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42884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017E829-6647-4BD1-9FBD-A5CEBBF8ABA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141152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DAA220E-D09C-460E-8FF3-4A403F8E7A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883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32331B91-2874-4C1D-A0C4-862E27D189C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3882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</p:spTree>
    <p:extLst>
      <p:ext uri="{BB962C8B-B14F-4D97-AF65-F5344CB8AC3E}">
        <p14:creationId xmlns:p14="http://schemas.microsoft.com/office/powerpoint/2010/main" val="2384099116"/>
      </p:ext>
    </p:extLst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9.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C911DBBD-5FAB-4B63-BB19-D54D67256A3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99883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017E829-6647-4BD1-9FBD-A5CEBBF8ABA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42884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0E4FF19-95CE-4CB8-A65E-40DF0A3FC2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56883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DAA220E-D09C-460E-8FF3-4A403F8E7A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13882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32331B91-2874-4C1D-A0C4-862E27D189C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70882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</p:spTree>
    <p:extLst>
      <p:ext uri="{BB962C8B-B14F-4D97-AF65-F5344CB8AC3E}">
        <p14:creationId xmlns:p14="http://schemas.microsoft.com/office/powerpoint/2010/main" val="1701474181"/>
      </p:ext>
    </p:extLst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19.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017E829-6647-4BD1-9FBD-A5CEBBF8ABA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99883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C911DBBD-5FAB-4B63-BB19-D54D67256A3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963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0E4FF19-95CE-4CB8-A65E-40DF0A3FC2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5963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DAA220E-D09C-460E-8FF3-4A403F8E7A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729628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32331B91-2874-4C1D-A0C4-862E27D189C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99623" y="1082039"/>
            <a:ext cx="2194324" cy="4693922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</p:spTree>
    <p:extLst>
      <p:ext uri="{BB962C8B-B14F-4D97-AF65-F5344CB8AC3E}">
        <p14:creationId xmlns:p14="http://schemas.microsoft.com/office/powerpoint/2010/main" val="3159635447"/>
      </p:ext>
    </p:extLst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32331B91-2874-4C1D-A0C4-862E27D189C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20481" y="1168946"/>
            <a:ext cx="2113069" cy="4520108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DAA220E-D09C-460E-8FF3-4A403F8E7A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79975" y="1168946"/>
            <a:ext cx="2113069" cy="4520108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0E4FF19-95CE-4CB8-A65E-40DF0A3FC2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39467" y="1168946"/>
            <a:ext cx="2113069" cy="4520108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C911DBBD-5FAB-4B63-BB19-D54D67256A3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798959" y="1168946"/>
            <a:ext cx="2113069" cy="4520108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017E829-6647-4BD1-9FBD-A5CEBBF8ABA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58451" y="1168946"/>
            <a:ext cx="2113069" cy="4520108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68202566"/>
      </p:ext>
    </p:extLst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5B1F6CEC-625C-4F97-AFB9-8A13AB79579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331571" y="1160265"/>
            <a:ext cx="1720775" cy="368094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5A646A4B-F864-4A9D-9DC6-1FBB6DD3702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235612" y="1160265"/>
            <a:ext cx="1720775" cy="368094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8C00EE1-DD6B-4D6C-8A63-FCE30B2BB37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139653" y="1160265"/>
            <a:ext cx="1720775" cy="368094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22385747"/>
      </p:ext>
    </p:extLst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5B1F6CEC-625C-4F97-AFB9-8A13AB79579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141321" y="2052637"/>
            <a:ext cx="5869329" cy="2752724"/>
          </a:xfrm>
          <a:prstGeom prst="roundRect">
            <a:avLst>
              <a:gd name="adj" fmla="val 11138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14028944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5 images - circle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9E51104-A7AE-43A8-93A1-16763978019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06043" y="9087344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4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3657216-3C68-497C-AF11-DDE3D40C9B3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357" y="1629000"/>
            <a:ext cx="3600000" cy="36000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2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030DE17-7B31-44FB-A75A-4EEF519203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04757" y="-2051282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1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6780032-CD97-4388-9C5B-799C7CB15D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06043" y="6328082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3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BBCE0F1-7887-4D5C-B24C-B3472EACE94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06043" y="11903816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5</a:t>
            </a:r>
          </a:p>
        </p:txBody>
      </p:sp>
    </p:spTree>
    <p:extLst>
      <p:ext uri="{BB962C8B-B14F-4D97-AF65-F5344CB8AC3E}">
        <p14:creationId xmlns:p14="http://schemas.microsoft.com/office/powerpoint/2010/main" val="20660495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5B1F6CEC-625C-4F97-AFB9-8A13AB79579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61055" y="1520825"/>
            <a:ext cx="5182895" cy="3284536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10689161"/>
      </p:ext>
    </p:extLst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C305E41B-2683-4ED9-A34A-FFB85B812D0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562507" y="1362861"/>
            <a:ext cx="2232308" cy="4664724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345043796"/>
      </p:ext>
    </p:extLst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C305E41B-2683-4ED9-A34A-FFB85B812D0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562507" y="1362861"/>
            <a:ext cx="2232308" cy="4664724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28950740"/>
      </p:ext>
    </p:extLst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12D2E22-E528-4E74-9C01-E379A714395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313885" y="1435433"/>
            <a:ext cx="6108700" cy="380417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77631652"/>
      </p:ext>
    </p:extLst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C305E41B-2683-4ED9-A34A-FFB85B812D0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859573" y="1182792"/>
            <a:ext cx="2232308" cy="4664724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661315687"/>
      </p:ext>
    </p:extLst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3D3B9178-3A28-48B2-AAF5-50780DE9085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870651" y="1926174"/>
            <a:ext cx="4287600" cy="26676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35815553"/>
      </p:ext>
    </p:extLst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3EFB079B-AECF-4254-9A16-38939FD34BC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81999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F99DE78A-A45A-40F7-ABD1-A31D3F81F5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30000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73739E54-B75F-4748-A262-D921026E30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0878001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FF01099-5049-4DD7-8311-B7AB35B1AF2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926002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872263FB-A44A-48AC-83EE-97735435289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6974001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</p:spTree>
    <p:extLst>
      <p:ext uri="{BB962C8B-B14F-4D97-AF65-F5344CB8AC3E}">
        <p14:creationId xmlns:p14="http://schemas.microsoft.com/office/powerpoint/2010/main" val="90356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9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3EFB079B-AECF-4254-9A16-38939FD34BC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745563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F99DE78A-A45A-40F7-ABD1-A31D3F81F5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793564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73739E54-B75F-4748-A262-D921026E30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841565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FF01099-5049-4DD7-8311-B7AB35B1AF2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0889566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872263FB-A44A-48AC-83EE-97735435289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3937565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</p:spTree>
    <p:extLst>
      <p:ext uri="{BB962C8B-B14F-4D97-AF65-F5344CB8AC3E}">
        <p14:creationId xmlns:p14="http://schemas.microsoft.com/office/powerpoint/2010/main" val="3079210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9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3EFB079B-AECF-4254-9A16-38939FD34BC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1302437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F99DE78A-A45A-40F7-ABD1-A31D3F81F5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745564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73739E54-B75F-4748-A262-D921026E30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793565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FF01099-5049-4DD7-8311-B7AB35B1AF2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41566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872263FB-A44A-48AC-83EE-97735435289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0889565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</p:spTree>
    <p:extLst>
      <p:ext uri="{BB962C8B-B14F-4D97-AF65-F5344CB8AC3E}">
        <p14:creationId xmlns:p14="http://schemas.microsoft.com/office/powerpoint/2010/main" val="19993376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9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3EFB079B-AECF-4254-9A16-38939FD34BC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4350437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F99DE78A-A45A-40F7-ABD1-A31D3F81F5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-1302436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73739E54-B75F-4748-A262-D921026E30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745565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FF01099-5049-4DD7-8311-B7AB35B1AF2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93566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872263FB-A44A-48AC-83EE-97735435289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841565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</p:spTree>
    <p:extLst>
      <p:ext uri="{BB962C8B-B14F-4D97-AF65-F5344CB8AC3E}">
        <p14:creationId xmlns:p14="http://schemas.microsoft.com/office/powerpoint/2010/main" val="1106995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5 images - circle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9E51104-A7AE-43A8-93A1-16763978019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06043" y="6383300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4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3657216-3C68-497C-AF11-DDE3D40C9B3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804757" y="-2106500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2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030DE17-7B31-44FB-A75A-4EEF519203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04757" y="-4924258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1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6780032-CD97-4388-9C5B-799C7CB15D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95357" y="1629000"/>
            <a:ext cx="3600000" cy="36000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3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BBCE0F1-7887-4D5C-B24C-B3472EACE94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06043" y="9199772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5</a:t>
            </a:r>
          </a:p>
        </p:txBody>
      </p:sp>
    </p:spTree>
    <p:extLst>
      <p:ext uri="{BB962C8B-B14F-4D97-AF65-F5344CB8AC3E}">
        <p14:creationId xmlns:p14="http://schemas.microsoft.com/office/powerpoint/2010/main" val="15124064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29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3EFB079B-AECF-4254-9A16-38939FD34BC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7398438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F99DE78A-A45A-40F7-ABD1-A31D3F81F5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-4350437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73739E54-B75F-4748-A262-D921026E30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1302436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FF01099-5049-4DD7-8311-B7AB35B1AF2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45565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04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872263FB-A44A-48AC-83EE-97735435289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793564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05</a:t>
            </a:r>
          </a:p>
        </p:txBody>
      </p:sp>
    </p:spTree>
    <p:extLst>
      <p:ext uri="{BB962C8B-B14F-4D97-AF65-F5344CB8AC3E}">
        <p14:creationId xmlns:p14="http://schemas.microsoft.com/office/powerpoint/2010/main" val="2406893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3EFB079B-AECF-4254-9A16-38939FD34BC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81999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F99DE78A-A45A-40F7-ABD1-A31D3F81F5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30000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73739E54-B75F-4748-A262-D921026E30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0878001" y="657000"/>
            <a:ext cx="2627999" cy="5543999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Image 03</a:t>
            </a:r>
          </a:p>
        </p:txBody>
      </p:sp>
    </p:spTree>
    <p:extLst>
      <p:ext uri="{BB962C8B-B14F-4D97-AF65-F5344CB8AC3E}">
        <p14:creationId xmlns:p14="http://schemas.microsoft.com/office/powerpoint/2010/main" val="3405754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F97DCF44-5BDA-4190-9083-9E3BFAF66A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0960" y="2090727"/>
            <a:ext cx="2511328" cy="5297870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0378A47A-D39D-4CA9-8682-1305320311D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840336" y="2090726"/>
            <a:ext cx="2511328" cy="5297870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4A10A451-3660-4F56-A22B-AA3E8D840FF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759712" y="2090726"/>
            <a:ext cx="2511328" cy="5297870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408537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5CDD4EF-182E-4B76-AE26-F99447AFF89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759003" y="2810724"/>
            <a:ext cx="6012000" cy="37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88A6AAB-EC14-4373-9193-65F678B7F1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267706" y="2810724"/>
            <a:ext cx="3660706" cy="2279695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264373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0FBF51F-3FD7-4A82-95F6-0BADB7E21E0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303215" y="861129"/>
            <a:ext cx="3345017" cy="7056613"/>
          </a:xfrm>
          <a:prstGeom prst="roundRect">
            <a:avLst>
              <a:gd name="adj" fmla="val 8552"/>
            </a:avLst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6792075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 Mockup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CE054817-1F76-46C5-84B7-CE8E9A99205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84000" y="684197"/>
            <a:ext cx="4824000" cy="3024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222913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estio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617972A-9F4F-433F-AB9E-EDB840E1BB9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5875" y="7938"/>
            <a:ext cx="6084887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364225422"/>
      </p:ext>
    </p:extLst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v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41A754A4-A564-45B7-BC38-E2A4D1CE16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1989535"/>
            <a:ext cx="5220000" cy="143906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CEB175F9-0EAD-4A35-8F8D-38187CB7F3A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75687" y="1989535"/>
            <a:ext cx="5220000" cy="1439068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76E00DD3-62C5-41AC-BA18-7D1FF88FD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9306F05-038F-4289-9E58-DE87833A8D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07EC80C8-FF63-4CA0-8DF6-BB6C3A73552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60606" y="4815044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376AD8F6-C844-4B4B-9988-3FA31350600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20968" y="4815044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B65105B7-1A96-4492-A46D-7B21B37FC17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81330" y="4815044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7923AE8B-F228-4939-BB5D-8348F45EC3C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141692" y="4815044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5FB59D2F-654E-4075-8823-81C55C3A684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636050" y="4815200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32" name="Picture Placeholder 8">
            <a:extLst>
              <a:ext uri="{FF2B5EF4-FFF2-40B4-BE49-F238E27FC236}">
                <a16:creationId xmlns:a16="http://schemas.microsoft.com/office/drawing/2014/main" id="{2E3B1C1B-984F-40D8-AE68-BEE49EA0E41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996412" y="4815200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2B769501-E70F-4DCA-AA63-F4ADAC6F5F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56774" y="4815200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43FC598F-269C-4BEB-839F-395E0CE91BA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717136" y="4815200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900"/>
            </a:lvl1pPr>
          </a:lstStyle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530104726"/>
      </p:ext>
    </p:extLst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vent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76E00DD3-62C5-41AC-BA18-7D1FF88FD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9306F05-038F-4289-9E58-DE87833A8D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E15C404C-A950-4AA3-AAF4-9187046BD75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5" y="1989533"/>
            <a:ext cx="342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F9E5E0B3-CF3E-4D39-8713-1288AE1DAD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86000" y="1989533"/>
            <a:ext cx="342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8366B9B1-FBFE-4CB6-8CEC-152741980A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76675" y="1989533"/>
            <a:ext cx="3420000" cy="180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0285998"/>
      </p:ext>
    </p:extLst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vent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76E00DD3-62C5-41AC-BA18-7D1FF88FD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9306F05-038F-4289-9E58-DE87833A8D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EB523CB-FAA3-42A1-A9D0-275BD7BC984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674466" y="2168275"/>
            <a:ext cx="540000" cy="5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6C396291-4CCF-4A21-A5F5-45EEE1C7B17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674466" y="3245388"/>
            <a:ext cx="540000" cy="5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158F5052-0B02-4C2D-A797-DA610BB08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74466" y="4322501"/>
            <a:ext cx="540000" cy="540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208066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5 images - circle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9E51104-A7AE-43A8-93A1-16763978019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95357" y="1629000"/>
            <a:ext cx="3600000" cy="36000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4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3657216-3C68-497C-AF11-DDE3D40C9B3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804757" y="-4922972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2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030DE17-7B31-44FB-A75A-4EEF519203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04757" y="-7740730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1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6780032-CD97-4388-9C5B-799C7CB15D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04757" y="-2105214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3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BBCE0F1-7887-4D5C-B24C-B3472EACE94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06043" y="6382014"/>
            <a:ext cx="2579914" cy="257991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5</a:t>
            </a:r>
          </a:p>
        </p:txBody>
      </p:sp>
    </p:spTree>
    <p:extLst>
      <p:ext uri="{BB962C8B-B14F-4D97-AF65-F5344CB8AC3E}">
        <p14:creationId xmlns:p14="http://schemas.microsoft.com/office/powerpoint/2010/main" val="3545739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vent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76E00DD3-62C5-41AC-BA18-7D1FF88FD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3418" y="578202"/>
            <a:ext cx="10515600" cy="886732"/>
          </a:xfrm>
          <a:prstGeom prst="rect">
            <a:avLst/>
          </a:prstGeom>
        </p:spPr>
        <p:txBody>
          <a:bodyPr anchor="ctr"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9306F05-038F-4289-9E58-DE87833A8D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418" y="1320695"/>
            <a:ext cx="4754245" cy="4365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1600" spc="6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WRITE SOMETHING HERE</a:t>
            </a:r>
            <a:endParaRPr lang="en-MY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A23016C-9421-499A-8437-5932F7F1F04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5324" y="1989532"/>
            <a:ext cx="10801349" cy="3419999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456355077"/>
      </p:ext>
    </p:extLst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vent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80CA3E77-38E0-4025-BE56-4CA220966E3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34963" y="368300"/>
            <a:ext cx="11520000" cy="612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1800"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75162C8-D7C7-49CA-8969-DA116C694CA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87226" y="5373300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78E572E-0754-4E59-904F-914E3501C3B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946551" y="5373300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E1DC05AC-AA66-4E3A-A3B3-127AF7B7877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305876" y="5373300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5B8A727-7B8F-4675-A465-6B4AC231F19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665201" y="5373300"/>
            <a:ext cx="468000" cy="468000"/>
          </a:xfrm>
          <a:prstGeom prst="ellipse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  <a:ln w="19050">
            <a:solidFill>
              <a:schemeClr val="bg2"/>
            </a:solidFill>
          </a:ln>
        </p:spPr>
        <p:txBody>
          <a:bodyPr anchor="ctr"/>
          <a:lstStyle>
            <a:lvl1pPr algn="ctr">
              <a:buNone/>
              <a:defRPr sz="800"/>
            </a:lvl1pPr>
          </a:lstStyle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84594222"/>
      </p:ext>
    </p:extLst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ffic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06FDAA50-813C-43AC-A4C6-C9C1AFF4DCF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59488" y="7938"/>
            <a:ext cx="6121399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143081122"/>
      </p:ext>
    </p:extLst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ffice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06FDAA50-813C-43AC-A4C6-C9C1AFF4DCF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41654"/>
            <a:ext cx="12180887" cy="3824283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65131373"/>
      </p:ext>
    </p:extLst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ffice with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06FDAA50-813C-43AC-A4C6-C9C1AFF4DCF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789363"/>
            <a:ext cx="12180887" cy="3076574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139044667"/>
      </p:ext>
    </p:extLst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ffice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9FFFA353-7357-446E-8CDB-DF4817FEB61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36001" y="368300"/>
            <a:ext cx="11520000" cy="3780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778353711"/>
      </p:ext>
    </p:extLst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ffice with Im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9FFFA353-7357-446E-8CDB-DF4817FEB61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bg1">
                <a:lumMod val="90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 sz="2000"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13827781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5 images - circle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9E51104-A7AE-43A8-93A1-16763978019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05400" y="-2142900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4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3657216-3C68-497C-AF11-DDE3D40C9B3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804757" y="-7850023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2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030DE17-7B31-44FB-A75A-4EEF519203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04757" y="-10667781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1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6780032-CD97-4388-9C5B-799C7CB15D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04757" y="-5032265"/>
            <a:ext cx="2581200" cy="25812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3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BBCE0F1-7887-4D5C-B24C-B3472EACE94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296000" y="1629000"/>
            <a:ext cx="3600000" cy="36000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 5</a:t>
            </a:r>
          </a:p>
        </p:txBody>
      </p:sp>
    </p:spTree>
    <p:extLst>
      <p:ext uri="{BB962C8B-B14F-4D97-AF65-F5344CB8AC3E}">
        <p14:creationId xmlns:p14="http://schemas.microsoft.com/office/powerpoint/2010/main" val="13461838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anization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250317C6-C772-449B-9F9F-CE0F985FFB6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75480" y="264160"/>
            <a:ext cx="1078992" cy="107899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1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50FF9DA8-2939-47D5-859E-0ACC3CAD4E0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44728" y="2032000"/>
            <a:ext cx="1078992" cy="107899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2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4A85D495-D266-41F1-9A85-20780DF015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80560" y="2029969"/>
            <a:ext cx="1078992" cy="107899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2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0246F8D1-6FCD-4631-821B-6C370F2743B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16392" y="2027938"/>
            <a:ext cx="1078992" cy="107899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2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2" name="Picture Placeholder 8">
            <a:extLst>
              <a:ext uri="{FF2B5EF4-FFF2-40B4-BE49-F238E27FC236}">
                <a16:creationId xmlns:a16="http://schemas.microsoft.com/office/drawing/2014/main" id="{29323EEF-F059-4662-B4AA-C5B595CC067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549400" y="3426969"/>
            <a:ext cx="822960" cy="8229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3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06A90917-5119-49EF-AFD1-AF8E2644F4B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549400" y="4571996"/>
            <a:ext cx="822960" cy="8229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3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709EF0DF-BB8F-453F-B2F1-970DC543DE2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49400" y="5717023"/>
            <a:ext cx="822960" cy="8229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3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8C4399B8-A079-445D-BC01-7B441E8B9D9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74751" y="3424938"/>
            <a:ext cx="822960" cy="8229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3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9D25FD18-84AF-432B-8167-EE17B21F7C8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274751" y="4569965"/>
            <a:ext cx="822960" cy="8229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3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7" name="Picture Placeholder 8">
            <a:extLst>
              <a:ext uri="{FF2B5EF4-FFF2-40B4-BE49-F238E27FC236}">
                <a16:creationId xmlns:a16="http://schemas.microsoft.com/office/drawing/2014/main" id="{BD518740-B79D-4024-923C-A9906DD7A0B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274751" y="5714992"/>
            <a:ext cx="822960" cy="8229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3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8" name="Picture Placeholder 8">
            <a:extLst>
              <a:ext uri="{FF2B5EF4-FFF2-40B4-BE49-F238E27FC236}">
                <a16:creationId xmlns:a16="http://schemas.microsoft.com/office/drawing/2014/main" id="{E1CED3D6-E200-4BDA-B9A6-A7D3B9D39CF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000102" y="3422907"/>
            <a:ext cx="822960" cy="8229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3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A0B90ED8-4771-4D59-830A-DEC3ECB1D8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00102" y="4567934"/>
            <a:ext cx="822960" cy="8229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3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790815C2-8DA4-4AD0-B5E4-C75298846B1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9000102" y="5712961"/>
            <a:ext cx="822960" cy="8229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solidFill>
              <a:schemeClr val="accent3"/>
            </a:solidFill>
          </a:ln>
          <a:effectLst>
            <a:outerShdw blurRad="266700" algn="ctr" rotWithShape="0">
              <a:prstClr val="black">
                <a:alpha val="21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63037736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anization 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239972C1-1CC5-44CD-8765-71062EE01AF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455420" y="3108367"/>
            <a:ext cx="521208" cy="521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267D756E-4375-4695-AE84-745FA473D5F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852416" y="3108367"/>
            <a:ext cx="521208" cy="521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82BBB546-4041-467C-A9FA-AF974BB743ED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364220" y="3108367"/>
            <a:ext cx="521208" cy="521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05596D81-D8BF-4B58-AFEB-0C082C1427D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4853863" y="1650630"/>
            <a:ext cx="521208" cy="521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9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6B0A44-C28F-4A11-8B5D-8E3838A090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5C18F5C-6002-4930-B5D3-8193C946F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66136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620DC-D48E-3456-AFBF-9E8F61E1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B9D3D-96BB-D539-852A-02CF38F81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51A40-E75F-AB83-E9D6-153F98D0F5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32E6ED-8989-15FC-A6EB-1C0CD5EB61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C9A916-7065-9508-EAED-0D4C979160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9ABD44-B863-3564-C0B3-68C77A988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BFB73B-8239-666E-0E16-CD905FF61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E79248-7E4E-840D-40D1-80CE268F1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6445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anization Char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106905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anization Ch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icture Placeholder 8">
            <a:extLst>
              <a:ext uri="{FF2B5EF4-FFF2-40B4-BE49-F238E27FC236}">
                <a16:creationId xmlns:a16="http://schemas.microsoft.com/office/drawing/2014/main" id="{66068FA8-2637-46AD-95C0-31E1D8DB490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334754" y="2686613"/>
            <a:ext cx="1508760" cy="15087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tx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27" name="Picture Placeholder 8">
            <a:extLst>
              <a:ext uri="{FF2B5EF4-FFF2-40B4-BE49-F238E27FC236}">
                <a16:creationId xmlns:a16="http://schemas.microsoft.com/office/drawing/2014/main" id="{33EF8E77-D2F0-4A06-9177-459D02C24E6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992639" y="1331088"/>
            <a:ext cx="1234440" cy="123444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28" name="Picture Placeholder 8">
            <a:extLst>
              <a:ext uri="{FF2B5EF4-FFF2-40B4-BE49-F238E27FC236}">
                <a16:creationId xmlns:a16="http://schemas.microsoft.com/office/drawing/2014/main" id="{D8BF1074-A2EC-4E50-87D6-E1260C31688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69182" y="1327422"/>
            <a:ext cx="1234440" cy="123444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29" name="Picture Placeholder 8">
            <a:extLst>
              <a:ext uri="{FF2B5EF4-FFF2-40B4-BE49-F238E27FC236}">
                <a16:creationId xmlns:a16="http://schemas.microsoft.com/office/drawing/2014/main" id="{380FDF83-57E5-4728-9924-63E0B5D649B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995276" y="4292471"/>
            <a:ext cx="1234440" cy="123444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0" name="Picture Placeholder 8">
            <a:extLst>
              <a:ext uri="{FF2B5EF4-FFF2-40B4-BE49-F238E27FC236}">
                <a16:creationId xmlns:a16="http://schemas.microsoft.com/office/drawing/2014/main" id="{7F5DF19D-7CE4-4BD5-A2C8-498D99B518E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971819" y="4288805"/>
            <a:ext cx="1234440" cy="123444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1" name="Picture Placeholder 8">
            <a:extLst>
              <a:ext uri="{FF2B5EF4-FFF2-40B4-BE49-F238E27FC236}">
                <a16:creationId xmlns:a16="http://schemas.microsoft.com/office/drawing/2014/main" id="{BB1262CE-92F4-4C27-89D4-026927D7AB9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745274" y="705349"/>
            <a:ext cx="868680" cy="86868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2" name="Picture Placeholder 8">
            <a:extLst>
              <a:ext uri="{FF2B5EF4-FFF2-40B4-BE49-F238E27FC236}">
                <a16:creationId xmlns:a16="http://schemas.microsoft.com/office/drawing/2014/main" id="{866DA92A-217B-4F8A-BAEF-B8E231FFFFA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745274" y="2339243"/>
            <a:ext cx="868680" cy="86868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3" name="Picture Placeholder 8">
            <a:extLst>
              <a:ext uri="{FF2B5EF4-FFF2-40B4-BE49-F238E27FC236}">
                <a16:creationId xmlns:a16="http://schemas.microsoft.com/office/drawing/2014/main" id="{88DC54F5-3CEA-4EFF-95C3-B950353D75A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724226" y="3673998"/>
            <a:ext cx="868680" cy="86868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4" name="Picture Placeholder 8">
            <a:extLst>
              <a:ext uri="{FF2B5EF4-FFF2-40B4-BE49-F238E27FC236}">
                <a16:creationId xmlns:a16="http://schemas.microsoft.com/office/drawing/2014/main" id="{6321C9A8-3CD0-4BF1-9461-3E5A5C95CB0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724226" y="5307892"/>
            <a:ext cx="868680" cy="86868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5" name="Picture Placeholder 8">
            <a:extLst>
              <a:ext uri="{FF2B5EF4-FFF2-40B4-BE49-F238E27FC236}">
                <a16:creationId xmlns:a16="http://schemas.microsoft.com/office/drawing/2014/main" id="{DFCACA5D-9816-49C4-BD9A-955C6793E0D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574503" y="691909"/>
            <a:ext cx="868680" cy="86868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6" name="Picture Placeholder 8">
            <a:extLst>
              <a:ext uri="{FF2B5EF4-FFF2-40B4-BE49-F238E27FC236}">
                <a16:creationId xmlns:a16="http://schemas.microsoft.com/office/drawing/2014/main" id="{C205DF09-0002-4EF2-997E-430D25CB50C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574503" y="2325803"/>
            <a:ext cx="868680" cy="86868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7" name="Picture Placeholder 8">
            <a:extLst>
              <a:ext uri="{FF2B5EF4-FFF2-40B4-BE49-F238E27FC236}">
                <a16:creationId xmlns:a16="http://schemas.microsoft.com/office/drawing/2014/main" id="{2D6D14E5-A545-4356-A3A7-C188EE1B3E77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574503" y="3635882"/>
            <a:ext cx="868680" cy="86868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8" name="Picture Placeholder 8">
            <a:extLst>
              <a:ext uri="{FF2B5EF4-FFF2-40B4-BE49-F238E27FC236}">
                <a16:creationId xmlns:a16="http://schemas.microsoft.com/office/drawing/2014/main" id="{FD02FC8B-9FB0-415C-A49B-D1CD356A9FCA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574503" y="5269776"/>
            <a:ext cx="868680" cy="86868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39" name="Picture Placeholder 8">
            <a:extLst>
              <a:ext uri="{FF2B5EF4-FFF2-40B4-BE49-F238E27FC236}">
                <a16:creationId xmlns:a16="http://schemas.microsoft.com/office/drawing/2014/main" id="{9CD4256F-63B2-417D-B34B-2A0A5AC273C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26742" y="846138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0" name="Picture Placeholder 8">
            <a:extLst>
              <a:ext uri="{FF2B5EF4-FFF2-40B4-BE49-F238E27FC236}">
                <a16:creationId xmlns:a16="http://schemas.microsoft.com/office/drawing/2014/main" id="{96907598-676B-48B5-BDC1-A53BE4C1E993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142217" y="842712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1" name="Picture Placeholder 8">
            <a:extLst>
              <a:ext uri="{FF2B5EF4-FFF2-40B4-BE49-F238E27FC236}">
                <a16:creationId xmlns:a16="http://schemas.microsoft.com/office/drawing/2014/main" id="{770E42F9-2AA9-4DA6-9E4E-D05CECAD90F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57692" y="839286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2" name="Picture Placeholder 8">
            <a:extLst>
              <a:ext uri="{FF2B5EF4-FFF2-40B4-BE49-F238E27FC236}">
                <a16:creationId xmlns:a16="http://schemas.microsoft.com/office/drawing/2014/main" id="{A1754D1B-68CB-4442-87F0-E2F31E1B587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916750" y="2479885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3" name="Picture Placeholder 8">
            <a:extLst>
              <a:ext uri="{FF2B5EF4-FFF2-40B4-BE49-F238E27FC236}">
                <a16:creationId xmlns:a16="http://schemas.microsoft.com/office/drawing/2014/main" id="{7D1C1E09-2A16-4FEC-B8A3-D1B4083940E5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132225" y="2476459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4" name="Picture Placeholder 8">
            <a:extLst>
              <a:ext uri="{FF2B5EF4-FFF2-40B4-BE49-F238E27FC236}">
                <a16:creationId xmlns:a16="http://schemas.microsoft.com/office/drawing/2014/main" id="{BCD2E565-E990-4B1B-85AE-7143D1FA06B6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47700" y="2473033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5" name="Picture Placeholder 8">
            <a:extLst>
              <a:ext uri="{FF2B5EF4-FFF2-40B4-BE49-F238E27FC236}">
                <a16:creationId xmlns:a16="http://schemas.microsoft.com/office/drawing/2014/main" id="{67D67D3C-CE66-4636-9527-F700EB98D0A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906758" y="3811800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6" name="Picture Placeholder 8">
            <a:extLst>
              <a:ext uri="{FF2B5EF4-FFF2-40B4-BE49-F238E27FC236}">
                <a16:creationId xmlns:a16="http://schemas.microsoft.com/office/drawing/2014/main" id="{D7E351BA-5E83-483D-84F4-D2884AAEA2E8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1122233" y="3808374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7" name="Picture Placeholder 8">
            <a:extLst>
              <a:ext uri="{FF2B5EF4-FFF2-40B4-BE49-F238E27FC236}">
                <a16:creationId xmlns:a16="http://schemas.microsoft.com/office/drawing/2014/main" id="{66A54BFA-DE48-4985-9FA5-6E10124C56F5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337708" y="3804948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8" name="Picture Placeholder 8">
            <a:extLst>
              <a:ext uri="{FF2B5EF4-FFF2-40B4-BE49-F238E27FC236}">
                <a16:creationId xmlns:a16="http://schemas.microsoft.com/office/drawing/2014/main" id="{02772560-D101-4C4D-B97E-B38A28D9E44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1896766" y="5451786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49" name="Picture Placeholder 8">
            <a:extLst>
              <a:ext uri="{FF2B5EF4-FFF2-40B4-BE49-F238E27FC236}">
                <a16:creationId xmlns:a16="http://schemas.microsoft.com/office/drawing/2014/main" id="{AB61F6BE-B271-4530-845F-35CA191D8EA6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112241" y="5448360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0" name="Picture Placeholder 8">
            <a:extLst>
              <a:ext uri="{FF2B5EF4-FFF2-40B4-BE49-F238E27FC236}">
                <a16:creationId xmlns:a16="http://schemas.microsoft.com/office/drawing/2014/main" id="{19D02F03-5644-4AE5-BEF7-17412F06BC5C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327716" y="5444934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4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1" name="Picture Placeholder 8">
            <a:extLst>
              <a:ext uri="{FF2B5EF4-FFF2-40B4-BE49-F238E27FC236}">
                <a16:creationId xmlns:a16="http://schemas.microsoft.com/office/drawing/2014/main" id="{4BCF2ED0-91A6-401C-B79B-86BFA50DB1AF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11297356" y="852990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2" name="Picture Placeholder 8">
            <a:extLst>
              <a:ext uri="{FF2B5EF4-FFF2-40B4-BE49-F238E27FC236}">
                <a16:creationId xmlns:a16="http://schemas.microsoft.com/office/drawing/2014/main" id="{DF269E06-59F2-4ED1-AB0F-086AD50FC2BF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10512831" y="849564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3" name="Picture Placeholder 8">
            <a:extLst>
              <a:ext uri="{FF2B5EF4-FFF2-40B4-BE49-F238E27FC236}">
                <a16:creationId xmlns:a16="http://schemas.microsoft.com/office/drawing/2014/main" id="{63F5880C-2E87-43FF-B725-53645AB7014E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728306" y="846138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4" name="Picture Placeholder 8">
            <a:extLst>
              <a:ext uri="{FF2B5EF4-FFF2-40B4-BE49-F238E27FC236}">
                <a16:creationId xmlns:a16="http://schemas.microsoft.com/office/drawing/2014/main" id="{601DF9A3-F4AD-41B7-AACC-D9E4D4F12624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11287364" y="2486737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5" name="Picture Placeholder 8">
            <a:extLst>
              <a:ext uri="{FF2B5EF4-FFF2-40B4-BE49-F238E27FC236}">
                <a16:creationId xmlns:a16="http://schemas.microsoft.com/office/drawing/2014/main" id="{C56A9E6B-7C5F-4538-87E5-44FB6BC5CDBC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10502839" y="2483311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6" name="Picture Placeholder 8">
            <a:extLst>
              <a:ext uri="{FF2B5EF4-FFF2-40B4-BE49-F238E27FC236}">
                <a16:creationId xmlns:a16="http://schemas.microsoft.com/office/drawing/2014/main" id="{F6A2F051-5D67-42F9-8E30-17755461B5E6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718314" y="2479885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7" name="Picture Placeholder 8">
            <a:extLst>
              <a:ext uri="{FF2B5EF4-FFF2-40B4-BE49-F238E27FC236}">
                <a16:creationId xmlns:a16="http://schemas.microsoft.com/office/drawing/2014/main" id="{B396C36B-C3DC-4D20-89FA-F63AE2E4AF7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11277372" y="3818652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8" name="Picture Placeholder 8">
            <a:extLst>
              <a:ext uri="{FF2B5EF4-FFF2-40B4-BE49-F238E27FC236}">
                <a16:creationId xmlns:a16="http://schemas.microsoft.com/office/drawing/2014/main" id="{D505CDB7-CE92-413A-A3AF-B8A9CC138D27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10492847" y="3815226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59" name="Picture Placeholder 8">
            <a:extLst>
              <a:ext uri="{FF2B5EF4-FFF2-40B4-BE49-F238E27FC236}">
                <a16:creationId xmlns:a16="http://schemas.microsoft.com/office/drawing/2014/main" id="{D04DBBDA-667D-40D9-9DC3-0F5367C017B6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708322" y="3811800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60" name="Picture Placeholder 8">
            <a:extLst>
              <a:ext uri="{FF2B5EF4-FFF2-40B4-BE49-F238E27FC236}">
                <a16:creationId xmlns:a16="http://schemas.microsoft.com/office/drawing/2014/main" id="{D4E16706-E411-4712-B188-AF2AD4B7CD1C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1267380" y="5458638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61" name="Picture Placeholder 8">
            <a:extLst>
              <a:ext uri="{FF2B5EF4-FFF2-40B4-BE49-F238E27FC236}">
                <a16:creationId xmlns:a16="http://schemas.microsoft.com/office/drawing/2014/main" id="{BF6B0617-A8FA-4BFA-9AE1-DCCA0275478B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10482855" y="5455212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62" name="Picture Placeholder 8">
            <a:extLst>
              <a:ext uri="{FF2B5EF4-FFF2-40B4-BE49-F238E27FC236}">
                <a16:creationId xmlns:a16="http://schemas.microsoft.com/office/drawing/2014/main" id="{FCAE3A4A-4936-4D9B-B57E-D49956479EBA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9698330" y="5451786"/>
            <a:ext cx="566928" cy="56692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3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5720244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anization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48FE0B49-438A-4697-BED4-A1DA446CC00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5096" y="2712720"/>
            <a:ext cx="1152144" cy="1152144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48" name="Picture Placeholder 8">
            <a:extLst>
              <a:ext uri="{FF2B5EF4-FFF2-40B4-BE49-F238E27FC236}">
                <a16:creationId xmlns:a16="http://schemas.microsoft.com/office/drawing/2014/main" id="{19E73588-671A-4158-BC02-A3E6DF6A05D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36602" y="612122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49" name="Picture Placeholder 8">
            <a:extLst>
              <a:ext uri="{FF2B5EF4-FFF2-40B4-BE49-F238E27FC236}">
                <a16:creationId xmlns:a16="http://schemas.microsoft.com/office/drawing/2014/main" id="{019C69FD-6D54-43F3-8A91-093401B05FF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436602" y="2835553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0" name="Picture Placeholder 8">
            <a:extLst>
              <a:ext uri="{FF2B5EF4-FFF2-40B4-BE49-F238E27FC236}">
                <a16:creationId xmlns:a16="http://schemas.microsoft.com/office/drawing/2014/main" id="{66CC4F92-5AFE-4CF9-A858-79C8C04DF2F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436602" y="4944382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1" name="Picture Placeholder 8">
            <a:extLst>
              <a:ext uri="{FF2B5EF4-FFF2-40B4-BE49-F238E27FC236}">
                <a16:creationId xmlns:a16="http://schemas.microsoft.com/office/drawing/2014/main" id="{7352C0B4-6ECC-4BF3-A489-F8E154CAD5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12278" y="612122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2" name="Picture Placeholder 8">
            <a:extLst>
              <a:ext uri="{FF2B5EF4-FFF2-40B4-BE49-F238E27FC236}">
                <a16:creationId xmlns:a16="http://schemas.microsoft.com/office/drawing/2014/main" id="{80DC32B0-0114-446B-ACE8-F474BA49414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12278" y="2835553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3" name="Picture Placeholder 8">
            <a:extLst>
              <a:ext uri="{FF2B5EF4-FFF2-40B4-BE49-F238E27FC236}">
                <a16:creationId xmlns:a16="http://schemas.microsoft.com/office/drawing/2014/main" id="{897F5626-2AEF-4FE4-B7EB-6926B761077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212278" y="4944382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4" name="Picture Placeholder 8">
            <a:extLst>
              <a:ext uri="{FF2B5EF4-FFF2-40B4-BE49-F238E27FC236}">
                <a16:creationId xmlns:a16="http://schemas.microsoft.com/office/drawing/2014/main" id="{66E477BA-9A6F-485B-8171-9E311CAC58E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788166" y="612122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5" name="Picture Placeholder 8">
            <a:extLst>
              <a:ext uri="{FF2B5EF4-FFF2-40B4-BE49-F238E27FC236}">
                <a16:creationId xmlns:a16="http://schemas.microsoft.com/office/drawing/2014/main" id="{17E5DA01-0A53-4DF2-B657-0113B38C948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7788166" y="2835553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6" name="Picture Placeholder 8">
            <a:extLst>
              <a:ext uri="{FF2B5EF4-FFF2-40B4-BE49-F238E27FC236}">
                <a16:creationId xmlns:a16="http://schemas.microsoft.com/office/drawing/2014/main" id="{B0B098FF-B12E-41AB-82AB-9594BCBB8A7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788166" y="4944382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7" name="Picture Placeholder 8">
            <a:extLst>
              <a:ext uri="{FF2B5EF4-FFF2-40B4-BE49-F238E27FC236}">
                <a16:creationId xmlns:a16="http://schemas.microsoft.com/office/drawing/2014/main" id="{09B9146E-59CB-4BAA-B709-9B124D784E3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364054" y="612122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8" name="Picture Placeholder 8">
            <a:extLst>
              <a:ext uri="{FF2B5EF4-FFF2-40B4-BE49-F238E27FC236}">
                <a16:creationId xmlns:a16="http://schemas.microsoft.com/office/drawing/2014/main" id="{2334E184-F100-455D-A55F-A16261E1BB2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364054" y="2835553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59" name="Picture Placeholder 8">
            <a:extLst>
              <a:ext uri="{FF2B5EF4-FFF2-40B4-BE49-F238E27FC236}">
                <a16:creationId xmlns:a16="http://schemas.microsoft.com/office/drawing/2014/main" id="{3B65DEE2-C210-4A0C-B2A2-4CE4B32F920A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9364054" y="4944382"/>
            <a:ext cx="896112" cy="896112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889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96328028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anization Char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icture Placeholder 8">
            <a:extLst>
              <a:ext uri="{FF2B5EF4-FFF2-40B4-BE49-F238E27FC236}">
                <a16:creationId xmlns:a16="http://schemas.microsoft.com/office/drawing/2014/main" id="{0B4C5BC0-161D-405D-B44A-C359294637A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552655" y="1187880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69" name="Picture Placeholder 8">
            <a:extLst>
              <a:ext uri="{FF2B5EF4-FFF2-40B4-BE49-F238E27FC236}">
                <a16:creationId xmlns:a16="http://schemas.microsoft.com/office/drawing/2014/main" id="{A3C10927-F781-46A0-A099-BB0BBE7D432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638800" y="2925563"/>
            <a:ext cx="914400" cy="9144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bg2"/>
            </a:solidFill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77" name="Picture Placeholder 8">
            <a:extLst>
              <a:ext uri="{FF2B5EF4-FFF2-40B4-BE49-F238E27FC236}">
                <a16:creationId xmlns:a16="http://schemas.microsoft.com/office/drawing/2014/main" id="{2FCA5839-7872-4514-AF2E-791BCBC1BE81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358361" y="1001122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78" name="Picture Placeholder 8">
            <a:extLst>
              <a:ext uri="{FF2B5EF4-FFF2-40B4-BE49-F238E27FC236}">
                <a16:creationId xmlns:a16="http://schemas.microsoft.com/office/drawing/2014/main" id="{EFA11C0F-56FF-4A0F-8F11-21844F678FF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2280540" y="1427261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79" name="Picture Placeholder 8">
            <a:extLst>
              <a:ext uri="{FF2B5EF4-FFF2-40B4-BE49-F238E27FC236}">
                <a16:creationId xmlns:a16="http://schemas.microsoft.com/office/drawing/2014/main" id="{86428624-FE8E-4FFB-BEBC-710D184D24F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670214" y="2471792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80" name="Picture Placeholder 8">
            <a:extLst>
              <a:ext uri="{FF2B5EF4-FFF2-40B4-BE49-F238E27FC236}">
                <a16:creationId xmlns:a16="http://schemas.microsoft.com/office/drawing/2014/main" id="{6DCD676A-85B1-4C4A-9C2B-74261B5607CF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662585" y="3575561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81" name="Picture Placeholder 8">
            <a:extLst>
              <a:ext uri="{FF2B5EF4-FFF2-40B4-BE49-F238E27FC236}">
                <a16:creationId xmlns:a16="http://schemas.microsoft.com/office/drawing/2014/main" id="{DA3808B3-8D43-47DE-A650-F878D4474F92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323811" y="4550710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82" name="Picture Placeholder 8">
            <a:extLst>
              <a:ext uri="{FF2B5EF4-FFF2-40B4-BE49-F238E27FC236}">
                <a16:creationId xmlns:a16="http://schemas.microsoft.com/office/drawing/2014/main" id="{59B91156-8CA0-4400-9D36-F89FDB76518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446475" y="4943553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83" name="Picture Placeholder 8">
            <a:extLst>
              <a:ext uri="{FF2B5EF4-FFF2-40B4-BE49-F238E27FC236}">
                <a16:creationId xmlns:a16="http://schemas.microsoft.com/office/drawing/2014/main" id="{D71CAAF9-AEC2-4F1D-8EAA-1D42436837F1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545060" y="4755793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84" name="Picture Placeholder 8">
            <a:extLst>
              <a:ext uri="{FF2B5EF4-FFF2-40B4-BE49-F238E27FC236}">
                <a16:creationId xmlns:a16="http://schemas.microsoft.com/office/drawing/2014/main" id="{BD60C6E4-36A9-487E-AD74-F1D75BE2EED1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4023218" y="3743805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85" name="Picture Placeholder 8">
            <a:extLst>
              <a:ext uri="{FF2B5EF4-FFF2-40B4-BE49-F238E27FC236}">
                <a16:creationId xmlns:a16="http://schemas.microsoft.com/office/drawing/2014/main" id="{6316BD0B-6DC2-4B48-A06A-5F7A0F89FB1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2917636" y="3558298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86" name="Picture Placeholder 8">
            <a:extLst>
              <a:ext uri="{FF2B5EF4-FFF2-40B4-BE49-F238E27FC236}">
                <a16:creationId xmlns:a16="http://schemas.microsoft.com/office/drawing/2014/main" id="{D4A16BB5-AD46-495C-8BC7-BEBEEA77BC3E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2917636" y="2420237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187" name="Picture Placeholder 8">
            <a:extLst>
              <a:ext uri="{FF2B5EF4-FFF2-40B4-BE49-F238E27FC236}">
                <a16:creationId xmlns:a16="http://schemas.microsoft.com/office/drawing/2014/main" id="{90F84B1B-5EF2-4C93-92C0-606B080E4019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4053495" y="2203423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15" name="Picture Placeholder 8">
            <a:extLst>
              <a:ext uri="{FF2B5EF4-FFF2-40B4-BE49-F238E27FC236}">
                <a16:creationId xmlns:a16="http://schemas.microsoft.com/office/drawing/2014/main" id="{4A883598-40F9-4E10-B266-6957BBA82AB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6649049" y="1204692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16" name="Picture Placeholder 8">
            <a:extLst>
              <a:ext uri="{FF2B5EF4-FFF2-40B4-BE49-F238E27FC236}">
                <a16:creationId xmlns:a16="http://schemas.microsoft.com/office/drawing/2014/main" id="{3BF05BFD-F662-471D-B251-9D42B382632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792718" y="999666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17" name="Picture Placeholder 8">
            <a:extLst>
              <a:ext uri="{FF2B5EF4-FFF2-40B4-BE49-F238E27FC236}">
                <a16:creationId xmlns:a16="http://schemas.microsoft.com/office/drawing/2014/main" id="{6F9B5C56-8143-4C0D-8734-7081641B2B2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8903995" y="1442176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18" name="Picture Placeholder 8">
            <a:extLst>
              <a:ext uri="{FF2B5EF4-FFF2-40B4-BE49-F238E27FC236}">
                <a16:creationId xmlns:a16="http://schemas.microsoft.com/office/drawing/2014/main" id="{6D9132E3-8A4D-4821-BEEC-6EBF339D65CB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534045" y="2473656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19" name="Picture Placeholder 8">
            <a:extLst>
              <a:ext uri="{FF2B5EF4-FFF2-40B4-BE49-F238E27FC236}">
                <a16:creationId xmlns:a16="http://schemas.microsoft.com/office/drawing/2014/main" id="{6A7F4C01-6C35-4582-B68D-802CC2592156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9563300" y="3575561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20" name="Picture Placeholder 8">
            <a:extLst>
              <a:ext uri="{FF2B5EF4-FFF2-40B4-BE49-F238E27FC236}">
                <a16:creationId xmlns:a16="http://schemas.microsoft.com/office/drawing/2014/main" id="{9BC0C66E-8EFB-451F-B3F1-C17E8E7DBD29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8884217" y="4570885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21" name="Picture Placeholder 8">
            <a:extLst>
              <a:ext uri="{FF2B5EF4-FFF2-40B4-BE49-F238E27FC236}">
                <a16:creationId xmlns:a16="http://schemas.microsoft.com/office/drawing/2014/main" id="{5BC5CBF4-87EE-43BE-B645-C7BAA2938F9A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761603" y="4967333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22" name="Picture Placeholder 8">
            <a:extLst>
              <a:ext uri="{FF2B5EF4-FFF2-40B4-BE49-F238E27FC236}">
                <a16:creationId xmlns:a16="http://schemas.microsoft.com/office/drawing/2014/main" id="{8AEE33F3-F875-46C8-B436-85AF77B6F03F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662022" y="4755793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23" name="Picture Placeholder 8">
            <a:extLst>
              <a:ext uri="{FF2B5EF4-FFF2-40B4-BE49-F238E27FC236}">
                <a16:creationId xmlns:a16="http://schemas.microsoft.com/office/drawing/2014/main" id="{4551C2B7-736E-4290-AD09-3979B00AEA5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174699" y="3714679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24" name="Picture Placeholder 8">
            <a:extLst>
              <a:ext uri="{FF2B5EF4-FFF2-40B4-BE49-F238E27FC236}">
                <a16:creationId xmlns:a16="http://schemas.microsoft.com/office/drawing/2014/main" id="{470B5DCB-3499-4690-B98F-908E563759C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297296" y="3554288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25" name="Picture Placeholder 8">
            <a:extLst>
              <a:ext uri="{FF2B5EF4-FFF2-40B4-BE49-F238E27FC236}">
                <a16:creationId xmlns:a16="http://schemas.microsoft.com/office/drawing/2014/main" id="{B7492971-0553-4F18-B156-2309E601A307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8297302" y="2455861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226" name="Picture Placeholder 8">
            <a:extLst>
              <a:ext uri="{FF2B5EF4-FFF2-40B4-BE49-F238E27FC236}">
                <a16:creationId xmlns:a16="http://schemas.microsoft.com/office/drawing/2014/main" id="{65DCAFA3-E66E-41D0-B9F9-14845E8E7E67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7153405" y="2226725"/>
            <a:ext cx="957208" cy="957208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4029645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anization Char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044D5865-E328-4EBA-A882-4D6E9AF9534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181600" y="2286964"/>
            <a:ext cx="1828800" cy="182880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E8C130C9-0D03-4956-B952-6B7AE1EBB75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718198" y="2561284"/>
            <a:ext cx="1280160" cy="12801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41D987BD-6224-4583-9A01-262F0050925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185970" y="2561284"/>
            <a:ext cx="1280160" cy="1280160"/>
          </a:xfrm>
          <a:custGeom>
            <a:avLst/>
            <a:gdLst>
              <a:gd name="connsiteX0" fmla="*/ 1159555 w 2319110"/>
              <a:gd name="connsiteY0" fmla="*/ 0 h 2319110"/>
              <a:gd name="connsiteX1" fmla="*/ 2319110 w 2319110"/>
              <a:gd name="connsiteY1" fmla="*/ 1159555 h 2319110"/>
              <a:gd name="connsiteX2" fmla="*/ 1159555 w 2319110"/>
              <a:gd name="connsiteY2" fmla="*/ 2319110 h 2319110"/>
              <a:gd name="connsiteX3" fmla="*/ 0 w 2319110"/>
              <a:gd name="connsiteY3" fmla="*/ 1159555 h 2319110"/>
              <a:gd name="connsiteX4" fmla="*/ 1159555 w 2319110"/>
              <a:gd name="connsiteY4" fmla="*/ 0 h 231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9110" h="2319110">
                <a:moveTo>
                  <a:pt x="1159555" y="0"/>
                </a:moveTo>
                <a:cubicBezTo>
                  <a:pt x="1799960" y="0"/>
                  <a:pt x="2319110" y="519150"/>
                  <a:pt x="2319110" y="1159555"/>
                </a:cubicBezTo>
                <a:cubicBezTo>
                  <a:pt x="2319110" y="1799960"/>
                  <a:pt x="1799960" y="2319110"/>
                  <a:pt x="1159555" y="2319110"/>
                </a:cubicBezTo>
                <a:cubicBezTo>
                  <a:pt x="519150" y="2319110"/>
                  <a:pt x="0" y="1799960"/>
                  <a:pt x="0" y="1159555"/>
                </a:cubicBezTo>
                <a:cubicBezTo>
                  <a:pt x="0" y="519150"/>
                  <a:pt x="519150" y="0"/>
                  <a:pt x="1159555" y="0"/>
                </a:cubicBezTo>
                <a:close/>
              </a:path>
            </a:pathLst>
          </a:cu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14833427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85953856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4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7FEE23-A1F6-4E29-A9EE-8DC9D944C1E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5233" y="541176"/>
            <a:ext cx="5029200" cy="57663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254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0486091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5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7FEE23-A1F6-4E29-A9EE-8DC9D944C1E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5374433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0788878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6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7FEE23-A1F6-4E29-A9EE-8DC9D944C1E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466725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84571789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7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7FEE23-A1F6-4E29-A9EE-8DC9D944C1E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466725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/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778379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85E70-F8D9-3DA4-1CB8-D4337A90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973F1-DDFF-1374-55DF-7768AD8A2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338018-0D5E-C639-8843-E5F971AD0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88670D-D8AE-4F88-FDB0-37FCB710C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1441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Image 8 -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7FEE23-A1F6-4E29-A9EE-8DC9D944C1E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66801" y="1269000"/>
            <a:ext cx="4320000" cy="43200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bg2"/>
            </a:solidFill>
          </a:ln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46455462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mag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6B399F20-7C1F-46F7-984A-DA150D319A0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8407" y="3459671"/>
            <a:ext cx="3657600" cy="283464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4DC8B00-8E7D-4B36-B790-44162359D93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67200" y="625031"/>
            <a:ext cx="3657600" cy="283464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C5C828A6-2BC3-4A33-895E-282CE088EC7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925993" y="3459671"/>
            <a:ext cx="3657600" cy="283464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2937784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mages with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6B399F20-7C1F-46F7-984A-DA150D319A0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8407" y="625031"/>
            <a:ext cx="3657600" cy="283464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4DC8B00-8E7D-4B36-B790-44162359D93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67200" y="3459671"/>
            <a:ext cx="3657600" cy="283464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C5C828A6-2BC3-4A33-895E-282CE088EC7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925993" y="625031"/>
            <a:ext cx="3657600" cy="283464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72200817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/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ADD8A4-B769-4D8A-9278-A71EC01C4C8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054096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1</a:t>
            </a:r>
          </a:p>
        </p:txBody>
      </p:sp>
    </p:spTree>
    <p:extLst>
      <p:ext uri="{BB962C8B-B14F-4D97-AF65-F5344CB8AC3E}">
        <p14:creationId xmlns:p14="http://schemas.microsoft.com/office/powerpoint/2010/main" val="125849026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/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04E63CE1-9C33-4246-BBF7-5AB1147C218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054096" y="0"/>
            <a:ext cx="3054096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2</a:t>
            </a:r>
          </a:p>
        </p:txBody>
      </p:sp>
    </p:spTree>
    <p:extLst>
      <p:ext uri="{BB962C8B-B14F-4D97-AF65-F5344CB8AC3E}">
        <p14:creationId xmlns:p14="http://schemas.microsoft.com/office/powerpoint/2010/main" val="378077334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/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6769D50F-9678-42EA-A10A-87EDA49577C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08192" y="0"/>
            <a:ext cx="3054096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3</a:t>
            </a:r>
          </a:p>
        </p:txBody>
      </p:sp>
    </p:spTree>
    <p:extLst>
      <p:ext uri="{BB962C8B-B14F-4D97-AF65-F5344CB8AC3E}">
        <p14:creationId xmlns:p14="http://schemas.microsoft.com/office/powerpoint/2010/main" val="380350763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/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B6F21E6F-DBA5-44F3-B07B-220A96805C8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62288" y="0"/>
            <a:ext cx="3054096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4</a:t>
            </a:r>
          </a:p>
        </p:txBody>
      </p:sp>
    </p:spTree>
    <p:extLst>
      <p:ext uri="{BB962C8B-B14F-4D97-AF65-F5344CB8AC3E}">
        <p14:creationId xmlns:p14="http://schemas.microsoft.com/office/powerpoint/2010/main" val="86976854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mages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44E795CB-3F02-4EFB-9CF7-D0B14483C2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20384" y="0"/>
            <a:ext cx="6096000" cy="2286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60AAFA2F-71C9-400C-8723-C36AC4DF6AF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" y="2286000"/>
            <a:ext cx="6120385" cy="2286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8A557DE-D5DD-4FA4-B87C-8A5DDFF73DD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120384" y="4572000"/>
            <a:ext cx="6096000" cy="2286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7501480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mages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44E795CB-3F02-4EFB-9CF7-D0B14483C2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2286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60AAFA2F-71C9-400C-8723-C36AC4DF6AF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86000"/>
            <a:ext cx="6096000" cy="2286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8A557DE-D5DD-4FA4-B87C-8A5DDFF73DD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2000"/>
            <a:ext cx="6096000" cy="2286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57346826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s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A07FE811-3899-4933-8BDA-247CEB65A53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2597" y="105913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7" name="Picture Placeholder 8">
            <a:extLst>
              <a:ext uri="{FF2B5EF4-FFF2-40B4-BE49-F238E27FC236}">
                <a16:creationId xmlns:a16="http://schemas.microsoft.com/office/drawing/2014/main" id="{82D90691-24DF-4E32-9FDC-47A7AEF3AAD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28751" y="105913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8" name="Picture Placeholder 8">
            <a:extLst>
              <a:ext uri="{FF2B5EF4-FFF2-40B4-BE49-F238E27FC236}">
                <a16:creationId xmlns:a16="http://schemas.microsoft.com/office/drawing/2014/main" id="{A75AF2CC-BD8C-4192-B345-D290DFBC143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46828" y="105913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77847559-78FC-40D0-8B35-1D5B2FF75B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64905" y="105913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E22E7396-7BA7-4BB0-B445-4F1DFCA150D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2597" y="2359152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1D0C9FFC-2493-4D2B-8980-624D63B91B8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510674" y="2359152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BB272A9B-F15E-4387-A5C7-3165E3F18B2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46828" y="2359152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4" name="Picture Placeholder 8">
            <a:extLst>
              <a:ext uri="{FF2B5EF4-FFF2-40B4-BE49-F238E27FC236}">
                <a16:creationId xmlns:a16="http://schemas.microsoft.com/office/drawing/2014/main" id="{20F8B96F-AA47-4A79-BE24-11BAB9B3043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764905" y="2359152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221C2B63-0D84-4402-8E47-CDBB431CF83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2597" y="4612391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6" name="Picture Placeholder 8">
            <a:extLst>
              <a:ext uri="{FF2B5EF4-FFF2-40B4-BE49-F238E27FC236}">
                <a16:creationId xmlns:a16="http://schemas.microsoft.com/office/drawing/2014/main" id="{0904C7AF-1D52-43D4-AA91-6517173892B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10674" y="4612391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17C69FF0-197B-4869-85CD-B16E044D58B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928751" y="4612391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49" name="Picture Placeholder 8">
            <a:extLst>
              <a:ext uri="{FF2B5EF4-FFF2-40B4-BE49-F238E27FC236}">
                <a16:creationId xmlns:a16="http://schemas.microsoft.com/office/drawing/2014/main" id="{A9A2E652-BE71-48F6-ACE3-B6F152A0C26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764905" y="4612391"/>
            <a:ext cx="2295144" cy="2139696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464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F7DBC5-DCB6-FC97-F5DE-BDCC261D4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2805BC-61C1-519D-7548-CD9FC466E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0D96C0-F9BF-9E0A-3F32-0CBEEF148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0615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2B9569-A117-474D-B0B5-E54FA4A8A5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41721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2067C6C-2076-4AD2-A525-049E26929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22480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2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2B707FA2-AD19-454E-8ACA-EF536892BC8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3342279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3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B5E6BAD-358A-4A58-8757-291459B2B6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492558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4</a:t>
            </a:r>
          </a:p>
        </p:txBody>
      </p:sp>
    </p:spTree>
    <p:extLst>
      <p:ext uri="{BB962C8B-B14F-4D97-AF65-F5344CB8AC3E}">
        <p14:creationId xmlns:p14="http://schemas.microsoft.com/office/powerpoint/2010/main" val="8393456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2B9569-A117-474D-B0B5-E54FA4A8A5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0104120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2067C6C-2076-4AD2-A525-049E26929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46159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2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2B707FA2-AD19-454E-8ACA-EF536892BC8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237078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3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B5E6BAD-358A-4A58-8757-291459B2B6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3346717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4</a:t>
            </a:r>
          </a:p>
        </p:txBody>
      </p:sp>
    </p:spTree>
    <p:extLst>
      <p:ext uri="{BB962C8B-B14F-4D97-AF65-F5344CB8AC3E}">
        <p14:creationId xmlns:p14="http://schemas.microsoft.com/office/powerpoint/2010/main" val="411495418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2B9569-A117-474D-B0B5-E54FA4A8A5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21277845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2067C6C-2076-4AD2-A525-049E26929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0127566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2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2B707FA2-AD19-454E-8ACA-EF536892BC8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22713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3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B5E6BAD-358A-4A58-8757-291459B2B6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254272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4</a:t>
            </a:r>
          </a:p>
        </p:txBody>
      </p:sp>
    </p:spTree>
    <p:extLst>
      <p:ext uri="{BB962C8B-B14F-4D97-AF65-F5344CB8AC3E}">
        <p14:creationId xmlns:p14="http://schemas.microsoft.com/office/powerpoint/2010/main" val="114069644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2B9569-A117-474D-B0B5-E54FA4A8A5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32425069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1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2067C6C-2076-4AD2-A525-049E26929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74790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2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2B707FA2-AD19-454E-8ACA-EF536892BC8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-10124511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3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B5E6BAD-358A-4A58-8757-291459B2B6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25768" y="1557689"/>
            <a:ext cx="10104120" cy="406908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4</a:t>
            </a:r>
          </a:p>
        </p:txBody>
      </p:sp>
    </p:spTree>
    <p:extLst>
      <p:ext uri="{BB962C8B-B14F-4D97-AF65-F5344CB8AC3E}">
        <p14:creationId xmlns:p14="http://schemas.microsoft.com/office/powerpoint/2010/main" val="420784271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B5E6BAD-358A-4A58-8757-291459B2B6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486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333795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2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B5E6BAD-358A-4A58-8757-291459B2B6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486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558AEBE-D212-48E4-8CE4-DAB66A297D5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390436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1DCADFE-6503-42DF-9F50-4150B0B8341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4182386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AD1A6E-2613-4813-BD66-196F8E1C871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5974336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04</a:t>
            </a:r>
          </a:p>
        </p:txBody>
      </p:sp>
    </p:spTree>
    <p:extLst>
      <p:ext uri="{BB962C8B-B14F-4D97-AF65-F5344CB8AC3E}">
        <p14:creationId xmlns:p14="http://schemas.microsoft.com/office/powerpoint/2010/main" val="153356748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2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B5E6BAD-358A-4A58-8757-291459B2B6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1178949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558AEBE-D212-48E4-8CE4-DAB66A297D5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3001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1DCADFE-6503-42DF-9F50-4150B0B8341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404951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AD1A6E-2613-4813-BD66-196F8E1C871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4196901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04</a:t>
            </a:r>
          </a:p>
        </p:txBody>
      </p:sp>
    </p:spTree>
    <p:extLst>
      <p:ext uri="{BB962C8B-B14F-4D97-AF65-F5344CB8AC3E}">
        <p14:creationId xmlns:p14="http://schemas.microsoft.com/office/powerpoint/2010/main" val="89684546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2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B5E6BAD-358A-4A58-8757-291459B2B6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2985413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558AEBE-D212-48E4-8CE4-DAB66A297D5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1193463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1DCADFE-6503-42DF-9F50-4150B0B8341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8487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AD1A6E-2613-4813-BD66-196F8E1C871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390437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04</a:t>
            </a:r>
          </a:p>
        </p:txBody>
      </p:sp>
    </p:spTree>
    <p:extLst>
      <p:ext uri="{BB962C8B-B14F-4D97-AF65-F5344CB8AC3E}">
        <p14:creationId xmlns:p14="http://schemas.microsoft.com/office/powerpoint/2010/main" val="40072806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2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EB5E6BAD-358A-4A58-8757-291459B2B6B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34758313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01</a:t>
            </a:r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558AEBE-D212-48E4-8CE4-DAB66A297D5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22966363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02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81DCADFE-6503-42DF-9F50-4150B0B8341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1174413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03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AD1A6E-2613-4813-BD66-196F8E1C871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7537" y="667092"/>
            <a:ext cx="10995025" cy="4209708"/>
          </a:xfrm>
          <a:prstGeom prst="roundRect">
            <a:avLst>
              <a:gd name="adj" fmla="val 2205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effectLst>
            <a:outerShdw blurRad="381000" algn="ctr" rotWithShape="0">
              <a:prstClr val="black">
                <a:alpha val="20000"/>
              </a:prstClr>
            </a:outerShdw>
          </a:effectLst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Image 04</a:t>
            </a:r>
          </a:p>
        </p:txBody>
      </p:sp>
    </p:spTree>
    <p:extLst>
      <p:ext uri="{BB962C8B-B14F-4D97-AF65-F5344CB8AC3E}">
        <p14:creationId xmlns:p14="http://schemas.microsoft.com/office/powerpoint/2010/main" val="428214811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88AF14F-B91A-4525-9FC3-906CA55DF46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921328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D5E2C-F64F-883A-E05D-EF988C97B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CBDBB-4049-F1AE-6721-835003109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0B9641-3E6E-84DD-4F97-1F19CA60B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84AF7-0AC1-9545-B8BF-75A430570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6A15B8-EE7E-E72A-50B4-1241526B2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C0B1E-BCC6-C1AE-F570-903C199A2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5221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4EDE97FA-24EF-4505-A75D-F8E3A9B318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2228741"/>
            <a:ext cx="5778500" cy="24005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8330A84-2390-4B88-B6C7-FCD557ADE34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355600"/>
            <a:ext cx="5778500" cy="24005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98F88289-A19C-4F82-B174-9AE85DD98F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4813082"/>
            <a:ext cx="5778500" cy="24005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60923921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4EDE97FA-24EF-4505-A75D-F8E3A9B318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17500" y="2228741"/>
            <a:ext cx="5778500" cy="24005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8330A84-2390-4B88-B6C7-FCD557ADE34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17500" y="-355600"/>
            <a:ext cx="5778500" cy="24005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98F88289-A19C-4F82-B174-9AE85DD98F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17500" y="4813082"/>
            <a:ext cx="5778500" cy="24005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18346430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05EB9E2-5CF6-4158-B487-46CB14AA02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2228741"/>
            <a:ext cx="5778500" cy="24005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8F6E7D3E-059B-4787-9FBA-586D48F3026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355600"/>
            <a:ext cx="5778500" cy="24005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BD26D223-3850-4A37-AEC3-117112E8727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4813082"/>
            <a:ext cx="5778500" cy="2400518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46295516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6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8330A84-2390-4B88-B6C7-FCD557ADE34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69923631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8330A84-2390-4B88-B6C7-FCD557ADE34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33375" y="409575"/>
            <a:ext cx="5648325" cy="6038850"/>
          </a:xfrm>
          <a:prstGeom prst="roundRect">
            <a:avLst>
              <a:gd name="adj" fmla="val 74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D77CDDAA-212F-480B-8DE4-B0982A29C05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10302" y="3532425"/>
            <a:ext cx="5648325" cy="2916000"/>
          </a:xfrm>
          <a:prstGeom prst="roundRect">
            <a:avLst>
              <a:gd name="adj" fmla="val 196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55CEAB55-315E-41F4-A3C0-2B251E41474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10302" y="409575"/>
            <a:ext cx="5648325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77910223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8330A84-2390-4B88-B6C7-FCD557ADE34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10302" y="409575"/>
            <a:ext cx="5648325" cy="6038850"/>
          </a:xfrm>
          <a:prstGeom prst="roundRect">
            <a:avLst>
              <a:gd name="adj" fmla="val 74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D77CDDAA-212F-480B-8DE4-B0982A29C05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3373" y="3532425"/>
            <a:ext cx="5648325" cy="2916000"/>
          </a:xfrm>
          <a:prstGeom prst="roundRect">
            <a:avLst>
              <a:gd name="adj" fmla="val 196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55CEAB55-315E-41F4-A3C0-2B251E41474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3373" y="409575"/>
            <a:ext cx="5648325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7903413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ADA129B6-58F7-4F90-B91C-3A29E154E6F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08375" y="378099"/>
            <a:ext cx="3950252" cy="2915999"/>
          </a:xfrm>
          <a:prstGeom prst="roundRect">
            <a:avLst>
              <a:gd name="adj" fmla="val 74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B92C128F-9754-4544-8217-D1872671FC8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3373" y="378098"/>
            <a:ext cx="1863727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3483627F-CBB7-4C69-AFF5-8FCD06E6CB7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994900" y="3563903"/>
            <a:ext cx="1863727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CA04A8EC-C497-4587-B6E0-B88DE6C6B9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46738" y="3563903"/>
            <a:ext cx="5215805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16F513AA-67BB-46F1-A3CA-E75CB95EB7E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4130" y="3563904"/>
            <a:ext cx="3950252" cy="2915999"/>
          </a:xfrm>
          <a:prstGeom prst="roundRect">
            <a:avLst>
              <a:gd name="adj" fmla="val 74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37E0A86C-F249-4079-BA4A-6A16C65C66E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444835" y="378098"/>
            <a:ext cx="5215805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63612269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ADA129B6-58F7-4F90-B91C-3A29E154E6F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08375" y="378099"/>
            <a:ext cx="3950252" cy="2915999"/>
          </a:xfrm>
          <a:prstGeom prst="roundRect">
            <a:avLst>
              <a:gd name="adj" fmla="val 74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B92C128F-9754-4544-8217-D1872671FC8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3373" y="378098"/>
            <a:ext cx="1863727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3483627F-CBB7-4C69-AFF5-8FCD06E6CB7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994900" y="3563903"/>
            <a:ext cx="1863727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CA04A8EC-C497-4587-B6E0-B88DE6C6B94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444835" y="378096"/>
            <a:ext cx="5215805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16F513AA-67BB-46F1-A3CA-E75CB95EB7E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4130" y="3563904"/>
            <a:ext cx="3950252" cy="2915999"/>
          </a:xfrm>
          <a:prstGeom prst="roundRect">
            <a:avLst>
              <a:gd name="adj" fmla="val 74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36F30A5-5A84-4E00-8FE3-7050D9A0953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546738" y="3563903"/>
            <a:ext cx="5215805" cy="2916000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61479244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Slideshow with Tex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B92C128F-9754-4544-8217-D1872671FC8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3372" y="304803"/>
            <a:ext cx="2162177" cy="6248394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6683D6DE-1CC4-4BCE-A91B-FA3E6CDC860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674142" y="304802"/>
            <a:ext cx="2162177" cy="6248394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9C93911-5945-424A-A236-499D0A7F876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14912" y="304801"/>
            <a:ext cx="2162177" cy="6248394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007ED3E2-B617-4B93-AFCA-615DD62481B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355682" y="304800"/>
            <a:ext cx="2162177" cy="6248394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286C5337-2AD2-4126-92B4-2029550A682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96451" y="304799"/>
            <a:ext cx="2162177" cy="6248394"/>
          </a:xfrm>
          <a:prstGeom prst="roundRect">
            <a:avLst>
              <a:gd name="adj" fmla="val 2621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0322320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tex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4B61E97F-62AB-4E43-BD2B-8F63821627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20100" y="1706942"/>
            <a:ext cx="4860000" cy="2458657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ABA1A6D5-D022-43E9-9E88-7ABB4751C67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11900" y="1706943"/>
            <a:ext cx="4860000" cy="2458656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49100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39F82-6D34-203A-B449-DF9BEE4D0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CDA5A5-43B6-9CFF-DB04-995C4DA14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67BC48-AD25-A18B-1160-C56857802C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534F8-9930-2411-5A6C-00544D83F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3CF53-6299-6798-149B-45291F8E7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07E49-C7DC-1A19-4C06-0901ED441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2611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4B61E97F-62AB-4E43-BD2B-8F63821627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38799" y="1706943"/>
            <a:ext cx="2522535" cy="2159994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145A55DB-EAA4-447D-8CE0-01125CDB109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8799" y="4141945"/>
            <a:ext cx="2522535" cy="2159994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ABA1A6D5-D022-43E9-9E88-7ABB4751C67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1706943"/>
            <a:ext cx="2522535" cy="2159994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C6886552-59AC-49A7-AD60-6518E113984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4141945"/>
            <a:ext cx="2522535" cy="2159994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62434352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4B61E97F-62AB-4E43-BD2B-8F63821627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66056" y="1706943"/>
            <a:ext cx="2604336" cy="2261050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8A93B2D8-9D17-4C2C-A9E9-C393828534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84575" y="1706943"/>
            <a:ext cx="2604336" cy="2261050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89C6514A-243B-4849-87AC-D238495CDE6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03094" y="1706943"/>
            <a:ext cx="2604336" cy="2261050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B812BE68-A0A8-4796-9AEC-7DBD4FBDF35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21613" y="1706943"/>
            <a:ext cx="2604336" cy="2261050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47756599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5C8B8EBC-E6F0-44CA-AC5F-44123E3947A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49250" y="371728"/>
            <a:ext cx="2727190" cy="2333372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0" name="Picture Placeholder 4">
            <a:extLst>
              <a:ext uri="{FF2B5EF4-FFF2-40B4-BE49-F238E27FC236}">
                <a16:creationId xmlns:a16="http://schemas.microsoft.com/office/drawing/2014/main" id="{229D9F50-9F7A-4C48-A939-5C33CD598A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71354" y="371728"/>
            <a:ext cx="2727190" cy="2333372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1" name="Picture Placeholder 4">
            <a:extLst>
              <a:ext uri="{FF2B5EF4-FFF2-40B4-BE49-F238E27FC236}">
                <a16:creationId xmlns:a16="http://schemas.microsoft.com/office/drawing/2014/main" id="{498891EE-8C05-462F-A1DD-6236527EAE5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193458" y="371728"/>
            <a:ext cx="2727190" cy="2333372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2" name="Picture Placeholder 4">
            <a:extLst>
              <a:ext uri="{FF2B5EF4-FFF2-40B4-BE49-F238E27FC236}">
                <a16:creationId xmlns:a16="http://schemas.microsoft.com/office/drawing/2014/main" id="{25D2DD94-5585-4F83-A2A6-3EE6128A109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115562" y="371728"/>
            <a:ext cx="2727190" cy="2333372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3" name="Picture Placeholder 4">
            <a:extLst>
              <a:ext uri="{FF2B5EF4-FFF2-40B4-BE49-F238E27FC236}">
                <a16:creationId xmlns:a16="http://schemas.microsoft.com/office/drawing/2014/main" id="{205EA35F-3CD6-456E-B2C0-DEE3A971835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49250" y="3543300"/>
            <a:ext cx="2727190" cy="2346072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4" name="Picture Placeholder 4">
            <a:extLst>
              <a:ext uri="{FF2B5EF4-FFF2-40B4-BE49-F238E27FC236}">
                <a16:creationId xmlns:a16="http://schemas.microsoft.com/office/drawing/2014/main" id="{21AF2A07-F7DD-44A0-9BE4-39E1DEE1B59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271354" y="3543300"/>
            <a:ext cx="2727190" cy="2346072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0E7A495A-9192-4E75-A741-3633EACEFE2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93458" y="3543300"/>
            <a:ext cx="2727190" cy="2346072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36" name="Picture Placeholder 4">
            <a:extLst>
              <a:ext uri="{FF2B5EF4-FFF2-40B4-BE49-F238E27FC236}">
                <a16:creationId xmlns:a16="http://schemas.microsoft.com/office/drawing/2014/main" id="{306B4AE4-0D40-4FAD-B275-E852C2E80DD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115562" y="3543300"/>
            <a:ext cx="2727190" cy="2346072"/>
          </a:xfrm>
          <a:prstGeom prst="roundRect">
            <a:avLst>
              <a:gd name="adj" fmla="val 3628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4808968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E4125580-BDE8-4CB7-BB69-A184BD1B646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09903" y="599421"/>
            <a:ext cx="3249442" cy="5733797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A209487F-65B1-4C87-9A4D-DB827730868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038591" y="599421"/>
            <a:ext cx="3249442" cy="5733797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  <p:sp>
        <p:nvSpPr>
          <p:cNvPr id="28" name="Picture Placeholder 4">
            <a:extLst>
              <a:ext uri="{FF2B5EF4-FFF2-40B4-BE49-F238E27FC236}">
                <a16:creationId xmlns:a16="http://schemas.microsoft.com/office/drawing/2014/main" id="{ACF22224-C498-47A2-AE6A-14ABE507876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567279" y="599421"/>
            <a:ext cx="3249442" cy="5733797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030099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ith tex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F071F2C-7A73-45F5-A9A4-65C7C6F73B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71728"/>
            <a:ext cx="10515600" cy="886732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your main title here</a:t>
            </a:r>
            <a:endParaRPr lang="en-MY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40C2DD2-CCDF-4E20-BAE0-355D6473E5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051062"/>
            <a:ext cx="9144000" cy="4365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your awesome subtitle here</a:t>
            </a:r>
            <a:endParaRPr lang="en-MY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4B61E97F-62AB-4E43-BD2B-8F63821627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57274" y="2000251"/>
            <a:ext cx="5038725" cy="3600450"/>
          </a:xfrm>
          <a:prstGeom prst="roundRect">
            <a:avLst>
              <a:gd name="adj" fmla="val 0"/>
            </a:avLst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916083686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9BA652E-8DCB-411C-BDCC-2A28B7A37C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00177" y="1076325"/>
            <a:ext cx="4572000" cy="45720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93163974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612E3448-F2EF-451E-8014-86C006CB70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82137" y="4343866"/>
            <a:ext cx="1216152" cy="1216152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6350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398553584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B5671677-28D2-48BB-A020-FECB56CA25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25434059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5106253-7B8B-487B-A3B6-10B45F3CCF4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05000" y="1950334"/>
            <a:ext cx="2743200" cy="2743200"/>
          </a:xfrm>
          <a:prstGeom prst="ellipse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  <a:ln w="127000">
            <a:solidFill>
              <a:schemeClr val="bg1"/>
            </a:solidFill>
          </a:ln>
        </p:spPr>
        <p:txBody>
          <a:bodyPr anchor="ctr"/>
          <a:lstStyle>
            <a:lvl1pPr algn="ctr">
              <a:buNone/>
              <a:defRPr sz="1600"/>
            </a:lvl1pPr>
          </a:lstStyle>
          <a:p>
            <a:r>
              <a:rPr lang="en-US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497793517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s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C407F8FC-B8EA-4353-B23A-7B6DEE78F41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310358" cy="6858000"/>
          </a:xfrm>
          <a:prstGeom prst="rect">
            <a:avLst/>
          </a:prstGeom>
          <a:pattFill prst="wdDnDiag">
            <a:fgClr>
              <a:schemeClr val="tx1">
                <a:lumMod val="25000"/>
                <a:lumOff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91189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28.xml"/><Relationship Id="rId299" Type="http://schemas.openxmlformats.org/officeDocument/2006/relationships/slideLayout" Target="../slideLayouts/slideLayout310.xml"/><Relationship Id="rId21" Type="http://schemas.openxmlformats.org/officeDocument/2006/relationships/slideLayout" Target="../slideLayouts/slideLayout32.xml"/><Relationship Id="rId63" Type="http://schemas.openxmlformats.org/officeDocument/2006/relationships/slideLayout" Target="../slideLayouts/slideLayout74.xml"/><Relationship Id="rId159" Type="http://schemas.openxmlformats.org/officeDocument/2006/relationships/slideLayout" Target="../slideLayouts/slideLayout170.xml"/><Relationship Id="rId324" Type="http://schemas.openxmlformats.org/officeDocument/2006/relationships/slideLayout" Target="../slideLayouts/slideLayout335.xml"/><Relationship Id="rId366" Type="http://schemas.openxmlformats.org/officeDocument/2006/relationships/slideLayout" Target="../slideLayouts/slideLayout377.xml"/><Relationship Id="rId170" Type="http://schemas.openxmlformats.org/officeDocument/2006/relationships/slideLayout" Target="../slideLayouts/slideLayout181.xml"/><Relationship Id="rId226" Type="http://schemas.openxmlformats.org/officeDocument/2006/relationships/slideLayout" Target="../slideLayouts/slideLayout237.xml"/><Relationship Id="rId433" Type="http://schemas.openxmlformats.org/officeDocument/2006/relationships/slideLayout" Target="../slideLayouts/slideLayout444.xml"/><Relationship Id="rId268" Type="http://schemas.openxmlformats.org/officeDocument/2006/relationships/slideLayout" Target="../slideLayouts/slideLayout279.xml"/><Relationship Id="rId32" Type="http://schemas.openxmlformats.org/officeDocument/2006/relationships/slideLayout" Target="../slideLayouts/slideLayout43.xml"/><Relationship Id="rId74" Type="http://schemas.openxmlformats.org/officeDocument/2006/relationships/slideLayout" Target="../slideLayouts/slideLayout85.xml"/><Relationship Id="rId128" Type="http://schemas.openxmlformats.org/officeDocument/2006/relationships/slideLayout" Target="../slideLayouts/slideLayout139.xml"/><Relationship Id="rId335" Type="http://schemas.openxmlformats.org/officeDocument/2006/relationships/slideLayout" Target="../slideLayouts/slideLayout346.xml"/><Relationship Id="rId377" Type="http://schemas.openxmlformats.org/officeDocument/2006/relationships/slideLayout" Target="../slideLayouts/slideLayout388.xml"/><Relationship Id="rId5" Type="http://schemas.openxmlformats.org/officeDocument/2006/relationships/slideLayout" Target="../slideLayouts/slideLayout16.xml"/><Relationship Id="rId181" Type="http://schemas.openxmlformats.org/officeDocument/2006/relationships/slideLayout" Target="../slideLayouts/slideLayout192.xml"/><Relationship Id="rId237" Type="http://schemas.openxmlformats.org/officeDocument/2006/relationships/slideLayout" Target="../slideLayouts/slideLayout248.xml"/><Relationship Id="rId402" Type="http://schemas.openxmlformats.org/officeDocument/2006/relationships/slideLayout" Target="../slideLayouts/slideLayout413.xml"/><Relationship Id="rId279" Type="http://schemas.openxmlformats.org/officeDocument/2006/relationships/slideLayout" Target="../slideLayouts/slideLayout290.xml"/><Relationship Id="rId444" Type="http://schemas.openxmlformats.org/officeDocument/2006/relationships/slideLayout" Target="../slideLayouts/slideLayout455.xml"/><Relationship Id="rId43" Type="http://schemas.openxmlformats.org/officeDocument/2006/relationships/slideLayout" Target="../slideLayouts/slideLayout54.xml"/><Relationship Id="rId139" Type="http://schemas.openxmlformats.org/officeDocument/2006/relationships/slideLayout" Target="../slideLayouts/slideLayout150.xml"/><Relationship Id="rId290" Type="http://schemas.openxmlformats.org/officeDocument/2006/relationships/slideLayout" Target="../slideLayouts/slideLayout301.xml"/><Relationship Id="rId304" Type="http://schemas.openxmlformats.org/officeDocument/2006/relationships/slideLayout" Target="../slideLayouts/slideLayout315.xml"/><Relationship Id="rId346" Type="http://schemas.openxmlformats.org/officeDocument/2006/relationships/slideLayout" Target="../slideLayouts/slideLayout357.xml"/><Relationship Id="rId388" Type="http://schemas.openxmlformats.org/officeDocument/2006/relationships/slideLayout" Target="../slideLayouts/slideLayout399.xml"/><Relationship Id="rId85" Type="http://schemas.openxmlformats.org/officeDocument/2006/relationships/slideLayout" Target="../slideLayouts/slideLayout96.xml"/><Relationship Id="rId150" Type="http://schemas.openxmlformats.org/officeDocument/2006/relationships/slideLayout" Target="../slideLayouts/slideLayout161.xml"/><Relationship Id="rId192" Type="http://schemas.openxmlformats.org/officeDocument/2006/relationships/slideLayout" Target="../slideLayouts/slideLayout203.xml"/><Relationship Id="rId206" Type="http://schemas.openxmlformats.org/officeDocument/2006/relationships/slideLayout" Target="../slideLayouts/slideLayout217.xml"/><Relationship Id="rId413" Type="http://schemas.openxmlformats.org/officeDocument/2006/relationships/slideLayout" Target="../slideLayouts/slideLayout424.xml"/><Relationship Id="rId248" Type="http://schemas.openxmlformats.org/officeDocument/2006/relationships/slideLayout" Target="../slideLayouts/slideLayout259.xml"/><Relationship Id="rId455" Type="http://schemas.openxmlformats.org/officeDocument/2006/relationships/slideLayout" Target="../slideLayouts/slideLayout466.xml"/><Relationship Id="rId12" Type="http://schemas.openxmlformats.org/officeDocument/2006/relationships/slideLayout" Target="../slideLayouts/slideLayout23.xml"/><Relationship Id="rId108" Type="http://schemas.openxmlformats.org/officeDocument/2006/relationships/slideLayout" Target="../slideLayouts/slideLayout119.xml"/><Relationship Id="rId315" Type="http://schemas.openxmlformats.org/officeDocument/2006/relationships/slideLayout" Target="../slideLayouts/slideLayout326.xml"/><Relationship Id="rId357" Type="http://schemas.openxmlformats.org/officeDocument/2006/relationships/slideLayout" Target="../slideLayouts/slideLayout368.xml"/><Relationship Id="rId54" Type="http://schemas.openxmlformats.org/officeDocument/2006/relationships/slideLayout" Target="../slideLayouts/slideLayout65.xml"/><Relationship Id="rId96" Type="http://schemas.openxmlformats.org/officeDocument/2006/relationships/slideLayout" Target="../slideLayouts/slideLayout107.xml"/><Relationship Id="rId161" Type="http://schemas.openxmlformats.org/officeDocument/2006/relationships/slideLayout" Target="../slideLayouts/slideLayout172.xml"/><Relationship Id="rId217" Type="http://schemas.openxmlformats.org/officeDocument/2006/relationships/slideLayout" Target="../slideLayouts/slideLayout228.xml"/><Relationship Id="rId399" Type="http://schemas.openxmlformats.org/officeDocument/2006/relationships/slideLayout" Target="../slideLayouts/slideLayout410.xml"/><Relationship Id="rId6" Type="http://schemas.openxmlformats.org/officeDocument/2006/relationships/slideLayout" Target="../slideLayouts/slideLayout17.xml"/><Relationship Id="rId238" Type="http://schemas.openxmlformats.org/officeDocument/2006/relationships/slideLayout" Target="../slideLayouts/slideLayout249.xml"/><Relationship Id="rId259" Type="http://schemas.openxmlformats.org/officeDocument/2006/relationships/slideLayout" Target="../slideLayouts/slideLayout270.xml"/><Relationship Id="rId424" Type="http://schemas.openxmlformats.org/officeDocument/2006/relationships/slideLayout" Target="../slideLayouts/slideLayout435.xml"/><Relationship Id="rId445" Type="http://schemas.openxmlformats.org/officeDocument/2006/relationships/slideLayout" Target="../slideLayouts/slideLayout456.xml"/><Relationship Id="rId23" Type="http://schemas.openxmlformats.org/officeDocument/2006/relationships/slideLayout" Target="../slideLayouts/slideLayout34.xml"/><Relationship Id="rId119" Type="http://schemas.openxmlformats.org/officeDocument/2006/relationships/slideLayout" Target="../slideLayouts/slideLayout130.xml"/><Relationship Id="rId270" Type="http://schemas.openxmlformats.org/officeDocument/2006/relationships/slideLayout" Target="../slideLayouts/slideLayout281.xml"/><Relationship Id="rId291" Type="http://schemas.openxmlformats.org/officeDocument/2006/relationships/slideLayout" Target="../slideLayouts/slideLayout302.xml"/><Relationship Id="rId305" Type="http://schemas.openxmlformats.org/officeDocument/2006/relationships/slideLayout" Target="../slideLayouts/slideLayout316.xml"/><Relationship Id="rId326" Type="http://schemas.openxmlformats.org/officeDocument/2006/relationships/slideLayout" Target="../slideLayouts/slideLayout337.xml"/><Relationship Id="rId347" Type="http://schemas.openxmlformats.org/officeDocument/2006/relationships/slideLayout" Target="../slideLayouts/slideLayout358.xml"/><Relationship Id="rId44" Type="http://schemas.openxmlformats.org/officeDocument/2006/relationships/slideLayout" Target="../slideLayouts/slideLayout55.xml"/><Relationship Id="rId65" Type="http://schemas.openxmlformats.org/officeDocument/2006/relationships/slideLayout" Target="../slideLayouts/slideLayout76.xml"/><Relationship Id="rId86" Type="http://schemas.openxmlformats.org/officeDocument/2006/relationships/slideLayout" Target="../slideLayouts/slideLayout97.xml"/><Relationship Id="rId130" Type="http://schemas.openxmlformats.org/officeDocument/2006/relationships/slideLayout" Target="../slideLayouts/slideLayout141.xml"/><Relationship Id="rId151" Type="http://schemas.openxmlformats.org/officeDocument/2006/relationships/slideLayout" Target="../slideLayouts/slideLayout162.xml"/><Relationship Id="rId368" Type="http://schemas.openxmlformats.org/officeDocument/2006/relationships/slideLayout" Target="../slideLayouts/slideLayout379.xml"/><Relationship Id="rId389" Type="http://schemas.openxmlformats.org/officeDocument/2006/relationships/slideLayout" Target="../slideLayouts/slideLayout400.xml"/><Relationship Id="rId172" Type="http://schemas.openxmlformats.org/officeDocument/2006/relationships/slideLayout" Target="../slideLayouts/slideLayout183.xml"/><Relationship Id="rId193" Type="http://schemas.openxmlformats.org/officeDocument/2006/relationships/slideLayout" Target="../slideLayouts/slideLayout204.xml"/><Relationship Id="rId207" Type="http://schemas.openxmlformats.org/officeDocument/2006/relationships/slideLayout" Target="../slideLayouts/slideLayout218.xml"/><Relationship Id="rId228" Type="http://schemas.openxmlformats.org/officeDocument/2006/relationships/slideLayout" Target="../slideLayouts/slideLayout239.xml"/><Relationship Id="rId249" Type="http://schemas.openxmlformats.org/officeDocument/2006/relationships/slideLayout" Target="../slideLayouts/slideLayout260.xml"/><Relationship Id="rId414" Type="http://schemas.openxmlformats.org/officeDocument/2006/relationships/slideLayout" Target="../slideLayouts/slideLayout425.xml"/><Relationship Id="rId435" Type="http://schemas.openxmlformats.org/officeDocument/2006/relationships/slideLayout" Target="../slideLayouts/slideLayout446.xml"/><Relationship Id="rId456" Type="http://schemas.openxmlformats.org/officeDocument/2006/relationships/theme" Target="../theme/theme2.xml"/><Relationship Id="rId13" Type="http://schemas.openxmlformats.org/officeDocument/2006/relationships/slideLayout" Target="../slideLayouts/slideLayout24.xml"/><Relationship Id="rId109" Type="http://schemas.openxmlformats.org/officeDocument/2006/relationships/slideLayout" Target="../slideLayouts/slideLayout120.xml"/><Relationship Id="rId260" Type="http://schemas.openxmlformats.org/officeDocument/2006/relationships/slideLayout" Target="../slideLayouts/slideLayout271.xml"/><Relationship Id="rId281" Type="http://schemas.openxmlformats.org/officeDocument/2006/relationships/slideLayout" Target="../slideLayouts/slideLayout292.xml"/><Relationship Id="rId316" Type="http://schemas.openxmlformats.org/officeDocument/2006/relationships/slideLayout" Target="../slideLayouts/slideLayout327.xml"/><Relationship Id="rId337" Type="http://schemas.openxmlformats.org/officeDocument/2006/relationships/slideLayout" Target="../slideLayouts/slideLayout348.xml"/><Relationship Id="rId34" Type="http://schemas.openxmlformats.org/officeDocument/2006/relationships/slideLayout" Target="../slideLayouts/slideLayout45.xml"/><Relationship Id="rId55" Type="http://schemas.openxmlformats.org/officeDocument/2006/relationships/slideLayout" Target="../slideLayouts/slideLayout66.xml"/><Relationship Id="rId76" Type="http://schemas.openxmlformats.org/officeDocument/2006/relationships/slideLayout" Target="../slideLayouts/slideLayout87.xml"/><Relationship Id="rId97" Type="http://schemas.openxmlformats.org/officeDocument/2006/relationships/slideLayout" Target="../slideLayouts/slideLayout108.xml"/><Relationship Id="rId120" Type="http://schemas.openxmlformats.org/officeDocument/2006/relationships/slideLayout" Target="../slideLayouts/slideLayout131.xml"/><Relationship Id="rId141" Type="http://schemas.openxmlformats.org/officeDocument/2006/relationships/slideLayout" Target="../slideLayouts/slideLayout152.xml"/><Relationship Id="rId358" Type="http://schemas.openxmlformats.org/officeDocument/2006/relationships/slideLayout" Target="../slideLayouts/slideLayout369.xml"/><Relationship Id="rId379" Type="http://schemas.openxmlformats.org/officeDocument/2006/relationships/slideLayout" Target="../slideLayouts/slideLayout390.xml"/><Relationship Id="rId7" Type="http://schemas.openxmlformats.org/officeDocument/2006/relationships/slideLayout" Target="../slideLayouts/slideLayout18.xml"/><Relationship Id="rId162" Type="http://schemas.openxmlformats.org/officeDocument/2006/relationships/slideLayout" Target="../slideLayouts/slideLayout173.xml"/><Relationship Id="rId183" Type="http://schemas.openxmlformats.org/officeDocument/2006/relationships/slideLayout" Target="../slideLayouts/slideLayout194.xml"/><Relationship Id="rId218" Type="http://schemas.openxmlformats.org/officeDocument/2006/relationships/slideLayout" Target="../slideLayouts/slideLayout229.xml"/><Relationship Id="rId239" Type="http://schemas.openxmlformats.org/officeDocument/2006/relationships/slideLayout" Target="../slideLayouts/slideLayout250.xml"/><Relationship Id="rId390" Type="http://schemas.openxmlformats.org/officeDocument/2006/relationships/slideLayout" Target="../slideLayouts/slideLayout401.xml"/><Relationship Id="rId404" Type="http://schemas.openxmlformats.org/officeDocument/2006/relationships/slideLayout" Target="../slideLayouts/slideLayout415.xml"/><Relationship Id="rId425" Type="http://schemas.openxmlformats.org/officeDocument/2006/relationships/slideLayout" Target="../slideLayouts/slideLayout436.xml"/><Relationship Id="rId446" Type="http://schemas.openxmlformats.org/officeDocument/2006/relationships/slideLayout" Target="../slideLayouts/slideLayout457.xml"/><Relationship Id="rId250" Type="http://schemas.openxmlformats.org/officeDocument/2006/relationships/slideLayout" Target="../slideLayouts/slideLayout261.xml"/><Relationship Id="rId271" Type="http://schemas.openxmlformats.org/officeDocument/2006/relationships/slideLayout" Target="../slideLayouts/slideLayout282.xml"/><Relationship Id="rId292" Type="http://schemas.openxmlformats.org/officeDocument/2006/relationships/slideLayout" Target="../slideLayouts/slideLayout303.xml"/><Relationship Id="rId306" Type="http://schemas.openxmlformats.org/officeDocument/2006/relationships/slideLayout" Target="../slideLayouts/slideLayout317.xml"/><Relationship Id="rId24" Type="http://schemas.openxmlformats.org/officeDocument/2006/relationships/slideLayout" Target="../slideLayouts/slideLayout35.xml"/><Relationship Id="rId45" Type="http://schemas.openxmlformats.org/officeDocument/2006/relationships/slideLayout" Target="../slideLayouts/slideLayout56.xml"/><Relationship Id="rId66" Type="http://schemas.openxmlformats.org/officeDocument/2006/relationships/slideLayout" Target="../slideLayouts/slideLayout77.xml"/><Relationship Id="rId87" Type="http://schemas.openxmlformats.org/officeDocument/2006/relationships/slideLayout" Target="../slideLayouts/slideLayout98.xml"/><Relationship Id="rId110" Type="http://schemas.openxmlformats.org/officeDocument/2006/relationships/slideLayout" Target="../slideLayouts/slideLayout121.xml"/><Relationship Id="rId131" Type="http://schemas.openxmlformats.org/officeDocument/2006/relationships/slideLayout" Target="../slideLayouts/slideLayout142.xml"/><Relationship Id="rId327" Type="http://schemas.openxmlformats.org/officeDocument/2006/relationships/slideLayout" Target="../slideLayouts/slideLayout338.xml"/><Relationship Id="rId348" Type="http://schemas.openxmlformats.org/officeDocument/2006/relationships/slideLayout" Target="../slideLayouts/slideLayout359.xml"/><Relationship Id="rId369" Type="http://schemas.openxmlformats.org/officeDocument/2006/relationships/slideLayout" Target="../slideLayouts/slideLayout380.xml"/><Relationship Id="rId152" Type="http://schemas.openxmlformats.org/officeDocument/2006/relationships/slideLayout" Target="../slideLayouts/slideLayout163.xml"/><Relationship Id="rId173" Type="http://schemas.openxmlformats.org/officeDocument/2006/relationships/slideLayout" Target="../slideLayouts/slideLayout184.xml"/><Relationship Id="rId194" Type="http://schemas.openxmlformats.org/officeDocument/2006/relationships/slideLayout" Target="../slideLayouts/slideLayout205.xml"/><Relationship Id="rId208" Type="http://schemas.openxmlformats.org/officeDocument/2006/relationships/slideLayout" Target="../slideLayouts/slideLayout219.xml"/><Relationship Id="rId229" Type="http://schemas.openxmlformats.org/officeDocument/2006/relationships/slideLayout" Target="../slideLayouts/slideLayout240.xml"/><Relationship Id="rId380" Type="http://schemas.openxmlformats.org/officeDocument/2006/relationships/slideLayout" Target="../slideLayouts/slideLayout391.xml"/><Relationship Id="rId415" Type="http://schemas.openxmlformats.org/officeDocument/2006/relationships/slideLayout" Target="../slideLayouts/slideLayout426.xml"/><Relationship Id="rId436" Type="http://schemas.openxmlformats.org/officeDocument/2006/relationships/slideLayout" Target="../slideLayouts/slideLayout447.xml"/><Relationship Id="rId240" Type="http://schemas.openxmlformats.org/officeDocument/2006/relationships/slideLayout" Target="../slideLayouts/slideLayout251.xml"/><Relationship Id="rId261" Type="http://schemas.openxmlformats.org/officeDocument/2006/relationships/slideLayout" Target="../slideLayouts/slideLayout272.xml"/><Relationship Id="rId14" Type="http://schemas.openxmlformats.org/officeDocument/2006/relationships/slideLayout" Target="../slideLayouts/slideLayout25.xml"/><Relationship Id="rId35" Type="http://schemas.openxmlformats.org/officeDocument/2006/relationships/slideLayout" Target="../slideLayouts/slideLayout46.xml"/><Relationship Id="rId56" Type="http://schemas.openxmlformats.org/officeDocument/2006/relationships/slideLayout" Target="../slideLayouts/slideLayout67.xml"/><Relationship Id="rId77" Type="http://schemas.openxmlformats.org/officeDocument/2006/relationships/slideLayout" Target="../slideLayouts/slideLayout88.xml"/><Relationship Id="rId100" Type="http://schemas.openxmlformats.org/officeDocument/2006/relationships/slideLayout" Target="../slideLayouts/slideLayout111.xml"/><Relationship Id="rId282" Type="http://schemas.openxmlformats.org/officeDocument/2006/relationships/slideLayout" Target="../slideLayouts/slideLayout293.xml"/><Relationship Id="rId317" Type="http://schemas.openxmlformats.org/officeDocument/2006/relationships/slideLayout" Target="../slideLayouts/slideLayout328.xml"/><Relationship Id="rId338" Type="http://schemas.openxmlformats.org/officeDocument/2006/relationships/slideLayout" Target="../slideLayouts/slideLayout349.xml"/><Relationship Id="rId359" Type="http://schemas.openxmlformats.org/officeDocument/2006/relationships/slideLayout" Target="../slideLayouts/slideLayout370.xml"/><Relationship Id="rId8" Type="http://schemas.openxmlformats.org/officeDocument/2006/relationships/slideLayout" Target="../slideLayouts/slideLayout19.xml"/><Relationship Id="rId98" Type="http://schemas.openxmlformats.org/officeDocument/2006/relationships/slideLayout" Target="../slideLayouts/slideLayout109.xml"/><Relationship Id="rId121" Type="http://schemas.openxmlformats.org/officeDocument/2006/relationships/slideLayout" Target="../slideLayouts/slideLayout132.xml"/><Relationship Id="rId142" Type="http://schemas.openxmlformats.org/officeDocument/2006/relationships/slideLayout" Target="../slideLayouts/slideLayout153.xml"/><Relationship Id="rId163" Type="http://schemas.openxmlformats.org/officeDocument/2006/relationships/slideLayout" Target="../slideLayouts/slideLayout174.xml"/><Relationship Id="rId184" Type="http://schemas.openxmlformats.org/officeDocument/2006/relationships/slideLayout" Target="../slideLayouts/slideLayout195.xml"/><Relationship Id="rId219" Type="http://schemas.openxmlformats.org/officeDocument/2006/relationships/slideLayout" Target="../slideLayouts/slideLayout230.xml"/><Relationship Id="rId370" Type="http://schemas.openxmlformats.org/officeDocument/2006/relationships/slideLayout" Target="../slideLayouts/slideLayout381.xml"/><Relationship Id="rId391" Type="http://schemas.openxmlformats.org/officeDocument/2006/relationships/slideLayout" Target="../slideLayouts/slideLayout402.xml"/><Relationship Id="rId405" Type="http://schemas.openxmlformats.org/officeDocument/2006/relationships/slideLayout" Target="../slideLayouts/slideLayout416.xml"/><Relationship Id="rId426" Type="http://schemas.openxmlformats.org/officeDocument/2006/relationships/slideLayout" Target="../slideLayouts/slideLayout437.xml"/><Relationship Id="rId447" Type="http://schemas.openxmlformats.org/officeDocument/2006/relationships/slideLayout" Target="../slideLayouts/slideLayout458.xml"/><Relationship Id="rId230" Type="http://schemas.openxmlformats.org/officeDocument/2006/relationships/slideLayout" Target="../slideLayouts/slideLayout241.xml"/><Relationship Id="rId251" Type="http://schemas.openxmlformats.org/officeDocument/2006/relationships/slideLayout" Target="../slideLayouts/slideLayout262.xml"/><Relationship Id="rId25" Type="http://schemas.openxmlformats.org/officeDocument/2006/relationships/slideLayout" Target="../slideLayouts/slideLayout36.xml"/><Relationship Id="rId46" Type="http://schemas.openxmlformats.org/officeDocument/2006/relationships/slideLayout" Target="../slideLayouts/slideLayout57.xml"/><Relationship Id="rId67" Type="http://schemas.openxmlformats.org/officeDocument/2006/relationships/slideLayout" Target="../slideLayouts/slideLayout78.xml"/><Relationship Id="rId272" Type="http://schemas.openxmlformats.org/officeDocument/2006/relationships/slideLayout" Target="../slideLayouts/slideLayout283.xml"/><Relationship Id="rId293" Type="http://schemas.openxmlformats.org/officeDocument/2006/relationships/slideLayout" Target="../slideLayouts/slideLayout304.xml"/><Relationship Id="rId307" Type="http://schemas.openxmlformats.org/officeDocument/2006/relationships/slideLayout" Target="../slideLayouts/slideLayout318.xml"/><Relationship Id="rId328" Type="http://schemas.openxmlformats.org/officeDocument/2006/relationships/slideLayout" Target="../slideLayouts/slideLayout339.xml"/><Relationship Id="rId349" Type="http://schemas.openxmlformats.org/officeDocument/2006/relationships/slideLayout" Target="../slideLayouts/slideLayout360.xml"/><Relationship Id="rId88" Type="http://schemas.openxmlformats.org/officeDocument/2006/relationships/slideLayout" Target="../slideLayouts/slideLayout99.xml"/><Relationship Id="rId111" Type="http://schemas.openxmlformats.org/officeDocument/2006/relationships/slideLayout" Target="../slideLayouts/slideLayout122.xml"/><Relationship Id="rId132" Type="http://schemas.openxmlformats.org/officeDocument/2006/relationships/slideLayout" Target="../slideLayouts/slideLayout143.xml"/><Relationship Id="rId153" Type="http://schemas.openxmlformats.org/officeDocument/2006/relationships/slideLayout" Target="../slideLayouts/slideLayout164.xml"/><Relationship Id="rId174" Type="http://schemas.openxmlformats.org/officeDocument/2006/relationships/slideLayout" Target="../slideLayouts/slideLayout185.xml"/><Relationship Id="rId195" Type="http://schemas.openxmlformats.org/officeDocument/2006/relationships/slideLayout" Target="../slideLayouts/slideLayout206.xml"/><Relationship Id="rId209" Type="http://schemas.openxmlformats.org/officeDocument/2006/relationships/slideLayout" Target="../slideLayouts/slideLayout220.xml"/><Relationship Id="rId360" Type="http://schemas.openxmlformats.org/officeDocument/2006/relationships/slideLayout" Target="../slideLayouts/slideLayout371.xml"/><Relationship Id="rId381" Type="http://schemas.openxmlformats.org/officeDocument/2006/relationships/slideLayout" Target="../slideLayouts/slideLayout392.xml"/><Relationship Id="rId416" Type="http://schemas.openxmlformats.org/officeDocument/2006/relationships/slideLayout" Target="../slideLayouts/slideLayout427.xml"/><Relationship Id="rId220" Type="http://schemas.openxmlformats.org/officeDocument/2006/relationships/slideLayout" Target="../slideLayouts/slideLayout231.xml"/><Relationship Id="rId241" Type="http://schemas.openxmlformats.org/officeDocument/2006/relationships/slideLayout" Target="../slideLayouts/slideLayout252.xml"/><Relationship Id="rId437" Type="http://schemas.openxmlformats.org/officeDocument/2006/relationships/slideLayout" Target="../slideLayouts/slideLayout448.xml"/><Relationship Id="rId15" Type="http://schemas.openxmlformats.org/officeDocument/2006/relationships/slideLayout" Target="../slideLayouts/slideLayout26.xml"/><Relationship Id="rId36" Type="http://schemas.openxmlformats.org/officeDocument/2006/relationships/slideLayout" Target="../slideLayouts/slideLayout47.xml"/><Relationship Id="rId57" Type="http://schemas.openxmlformats.org/officeDocument/2006/relationships/slideLayout" Target="../slideLayouts/slideLayout68.xml"/><Relationship Id="rId262" Type="http://schemas.openxmlformats.org/officeDocument/2006/relationships/slideLayout" Target="../slideLayouts/slideLayout273.xml"/><Relationship Id="rId283" Type="http://schemas.openxmlformats.org/officeDocument/2006/relationships/slideLayout" Target="../slideLayouts/slideLayout294.xml"/><Relationship Id="rId318" Type="http://schemas.openxmlformats.org/officeDocument/2006/relationships/slideLayout" Target="../slideLayouts/slideLayout329.xml"/><Relationship Id="rId339" Type="http://schemas.openxmlformats.org/officeDocument/2006/relationships/slideLayout" Target="../slideLayouts/slideLayout350.xml"/><Relationship Id="rId78" Type="http://schemas.openxmlformats.org/officeDocument/2006/relationships/slideLayout" Target="../slideLayouts/slideLayout89.xml"/><Relationship Id="rId99" Type="http://schemas.openxmlformats.org/officeDocument/2006/relationships/slideLayout" Target="../slideLayouts/slideLayout110.xml"/><Relationship Id="rId101" Type="http://schemas.openxmlformats.org/officeDocument/2006/relationships/slideLayout" Target="../slideLayouts/slideLayout112.xml"/><Relationship Id="rId122" Type="http://schemas.openxmlformats.org/officeDocument/2006/relationships/slideLayout" Target="../slideLayouts/slideLayout133.xml"/><Relationship Id="rId143" Type="http://schemas.openxmlformats.org/officeDocument/2006/relationships/slideLayout" Target="../slideLayouts/slideLayout154.xml"/><Relationship Id="rId164" Type="http://schemas.openxmlformats.org/officeDocument/2006/relationships/slideLayout" Target="../slideLayouts/slideLayout175.xml"/><Relationship Id="rId185" Type="http://schemas.openxmlformats.org/officeDocument/2006/relationships/slideLayout" Target="../slideLayouts/slideLayout196.xml"/><Relationship Id="rId350" Type="http://schemas.openxmlformats.org/officeDocument/2006/relationships/slideLayout" Target="../slideLayouts/slideLayout361.xml"/><Relationship Id="rId371" Type="http://schemas.openxmlformats.org/officeDocument/2006/relationships/slideLayout" Target="../slideLayouts/slideLayout382.xml"/><Relationship Id="rId406" Type="http://schemas.openxmlformats.org/officeDocument/2006/relationships/slideLayout" Target="../slideLayouts/slideLayout417.xml"/><Relationship Id="rId9" Type="http://schemas.openxmlformats.org/officeDocument/2006/relationships/slideLayout" Target="../slideLayouts/slideLayout20.xml"/><Relationship Id="rId210" Type="http://schemas.openxmlformats.org/officeDocument/2006/relationships/slideLayout" Target="../slideLayouts/slideLayout221.xml"/><Relationship Id="rId392" Type="http://schemas.openxmlformats.org/officeDocument/2006/relationships/slideLayout" Target="../slideLayouts/slideLayout403.xml"/><Relationship Id="rId427" Type="http://schemas.openxmlformats.org/officeDocument/2006/relationships/slideLayout" Target="../slideLayouts/slideLayout438.xml"/><Relationship Id="rId448" Type="http://schemas.openxmlformats.org/officeDocument/2006/relationships/slideLayout" Target="../slideLayouts/slideLayout459.xml"/><Relationship Id="rId26" Type="http://schemas.openxmlformats.org/officeDocument/2006/relationships/slideLayout" Target="../slideLayouts/slideLayout37.xml"/><Relationship Id="rId231" Type="http://schemas.openxmlformats.org/officeDocument/2006/relationships/slideLayout" Target="../slideLayouts/slideLayout242.xml"/><Relationship Id="rId252" Type="http://schemas.openxmlformats.org/officeDocument/2006/relationships/slideLayout" Target="../slideLayouts/slideLayout263.xml"/><Relationship Id="rId273" Type="http://schemas.openxmlformats.org/officeDocument/2006/relationships/slideLayout" Target="../slideLayouts/slideLayout284.xml"/><Relationship Id="rId294" Type="http://schemas.openxmlformats.org/officeDocument/2006/relationships/slideLayout" Target="../slideLayouts/slideLayout305.xml"/><Relationship Id="rId308" Type="http://schemas.openxmlformats.org/officeDocument/2006/relationships/slideLayout" Target="../slideLayouts/slideLayout319.xml"/><Relationship Id="rId329" Type="http://schemas.openxmlformats.org/officeDocument/2006/relationships/slideLayout" Target="../slideLayouts/slideLayout340.xml"/><Relationship Id="rId47" Type="http://schemas.openxmlformats.org/officeDocument/2006/relationships/slideLayout" Target="../slideLayouts/slideLayout58.xml"/><Relationship Id="rId68" Type="http://schemas.openxmlformats.org/officeDocument/2006/relationships/slideLayout" Target="../slideLayouts/slideLayout79.xml"/><Relationship Id="rId89" Type="http://schemas.openxmlformats.org/officeDocument/2006/relationships/slideLayout" Target="../slideLayouts/slideLayout100.xml"/><Relationship Id="rId112" Type="http://schemas.openxmlformats.org/officeDocument/2006/relationships/slideLayout" Target="../slideLayouts/slideLayout123.xml"/><Relationship Id="rId133" Type="http://schemas.openxmlformats.org/officeDocument/2006/relationships/slideLayout" Target="../slideLayouts/slideLayout144.xml"/><Relationship Id="rId154" Type="http://schemas.openxmlformats.org/officeDocument/2006/relationships/slideLayout" Target="../slideLayouts/slideLayout165.xml"/><Relationship Id="rId175" Type="http://schemas.openxmlformats.org/officeDocument/2006/relationships/slideLayout" Target="../slideLayouts/slideLayout186.xml"/><Relationship Id="rId340" Type="http://schemas.openxmlformats.org/officeDocument/2006/relationships/slideLayout" Target="../slideLayouts/slideLayout351.xml"/><Relationship Id="rId361" Type="http://schemas.openxmlformats.org/officeDocument/2006/relationships/slideLayout" Target="../slideLayouts/slideLayout372.xml"/><Relationship Id="rId196" Type="http://schemas.openxmlformats.org/officeDocument/2006/relationships/slideLayout" Target="../slideLayouts/slideLayout207.xml"/><Relationship Id="rId200" Type="http://schemas.openxmlformats.org/officeDocument/2006/relationships/slideLayout" Target="../slideLayouts/slideLayout211.xml"/><Relationship Id="rId382" Type="http://schemas.openxmlformats.org/officeDocument/2006/relationships/slideLayout" Target="../slideLayouts/slideLayout393.xml"/><Relationship Id="rId417" Type="http://schemas.openxmlformats.org/officeDocument/2006/relationships/slideLayout" Target="../slideLayouts/slideLayout428.xml"/><Relationship Id="rId438" Type="http://schemas.openxmlformats.org/officeDocument/2006/relationships/slideLayout" Target="../slideLayouts/slideLayout449.xml"/><Relationship Id="rId16" Type="http://schemas.openxmlformats.org/officeDocument/2006/relationships/slideLayout" Target="../slideLayouts/slideLayout27.xml"/><Relationship Id="rId221" Type="http://schemas.openxmlformats.org/officeDocument/2006/relationships/slideLayout" Target="../slideLayouts/slideLayout232.xml"/><Relationship Id="rId242" Type="http://schemas.openxmlformats.org/officeDocument/2006/relationships/slideLayout" Target="../slideLayouts/slideLayout253.xml"/><Relationship Id="rId263" Type="http://schemas.openxmlformats.org/officeDocument/2006/relationships/slideLayout" Target="../slideLayouts/slideLayout274.xml"/><Relationship Id="rId284" Type="http://schemas.openxmlformats.org/officeDocument/2006/relationships/slideLayout" Target="../slideLayouts/slideLayout295.xml"/><Relationship Id="rId319" Type="http://schemas.openxmlformats.org/officeDocument/2006/relationships/slideLayout" Target="../slideLayouts/slideLayout330.xml"/><Relationship Id="rId37" Type="http://schemas.openxmlformats.org/officeDocument/2006/relationships/slideLayout" Target="../slideLayouts/slideLayout48.xml"/><Relationship Id="rId58" Type="http://schemas.openxmlformats.org/officeDocument/2006/relationships/slideLayout" Target="../slideLayouts/slideLayout69.xml"/><Relationship Id="rId79" Type="http://schemas.openxmlformats.org/officeDocument/2006/relationships/slideLayout" Target="../slideLayouts/slideLayout90.xml"/><Relationship Id="rId102" Type="http://schemas.openxmlformats.org/officeDocument/2006/relationships/slideLayout" Target="../slideLayouts/slideLayout113.xml"/><Relationship Id="rId123" Type="http://schemas.openxmlformats.org/officeDocument/2006/relationships/slideLayout" Target="../slideLayouts/slideLayout134.xml"/><Relationship Id="rId144" Type="http://schemas.openxmlformats.org/officeDocument/2006/relationships/slideLayout" Target="../slideLayouts/slideLayout155.xml"/><Relationship Id="rId330" Type="http://schemas.openxmlformats.org/officeDocument/2006/relationships/slideLayout" Target="../slideLayouts/slideLayout341.xml"/><Relationship Id="rId90" Type="http://schemas.openxmlformats.org/officeDocument/2006/relationships/slideLayout" Target="../slideLayouts/slideLayout101.xml"/><Relationship Id="rId165" Type="http://schemas.openxmlformats.org/officeDocument/2006/relationships/slideLayout" Target="../slideLayouts/slideLayout176.xml"/><Relationship Id="rId186" Type="http://schemas.openxmlformats.org/officeDocument/2006/relationships/slideLayout" Target="../slideLayouts/slideLayout197.xml"/><Relationship Id="rId351" Type="http://schemas.openxmlformats.org/officeDocument/2006/relationships/slideLayout" Target="../slideLayouts/slideLayout362.xml"/><Relationship Id="rId372" Type="http://schemas.openxmlformats.org/officeDocument/2006/relationships/slideLayout" Target="../slideLayouts/slideLayout383.xml"/><Relationship Id="rId393" Type="http://schemas.openxmlformats.org/officeDocument/2006/relationships/slideLayout" Target="../slideLayouts/slideLayout404.xml"/><Relationship Id="rId407" Type="http://schemas.openxmlformats.org/officeDocument/2006/relationships/slideLayout" Target="../slideLayouts/slideLayout418.xml"/><Relationship Id="rId428" Type="http://schemas.openxmlformats.org/officeDocument/2006/relationships/slideLayout" Target="../slideLayouts/slideLayout439.xml"/><Relationship Id="rId449" Type="http://schemas.openxmlformats.org/officeDocument/2006/relationships/slideLayout" Target="../slideLayouts/slideLayout460.xml"/><Relationship Id="rId211" Type="http://schemas.openxmlformats.org/officeDocument/2006/relationships/slideLayout" Target="../slideLayouts/slideLayout222.xml"/><Relationship Id="rId232" Type="http://schemas.openxmlformats.org/officeDocument/2006/relationships/slideLayout" Target="../slideLayouts/slideLayout243.xml"/><Relationship Id="rId253" Type="http://schemas.openxmlformats.org/officeDocument/2006/relationships/slideLayout" Target="../slideLayouts/slideLayout264.xml"/><Relationship Id="rId274" Type="http://schemas.openxmlformats.org/officeDocument/2006/relationships/slideLayout" Target="../slideLayouts/slideLayout285.xml"/><Relationship Id="rId295" Type="http://schemas.openxmlformats.org/officeDocument/2006/relationships/slideLayout" Target="../slideLayouts/slideLayout306.xml"/><Relationship Id="rId309" Type="http://schemas.openxmlformats.org/officeDocument/2006/relationships/slideLayout" Target="../slideLayouts/slideLayout320.xml"/><Relationship Id="rId27" Type="http://schemas.openxmlformats.org/officeDocument/2006/relationships/slideLayout" Target="../slideLayouts/slideLayout38.xml"/><Relationship Id="rId48" Type="http://schemas.openxmlformats.org/officeDocument/2006/relationships/slideLayout" Target="../slideLayouts/slideLayout59.xml"/><Relationship Id="rId69" Type="http://schemas.openxmlformats.org/officeDocument/2006/relationships/slideLayout" Target="../slideLayouts/slideLayout80.xml"/><Relationship Id="rId113" Type="http://schemas.openxmlformats.org/officeDocument/2006/relationships/slideLayout" Target="../slideLayouts/slideLayout124.xml"/><Relationship Id="rId134" Type="http://schemas.openxmlformats.org/officeDocument/2006/relationships/slideLayout" Target="../slideLayouts/slideLayout145.xml"/><Relationship Id="rId320" Type="http://schemas.openxmlformats.org/officeDocument/2006/relationships/slideLayout" Target="../slideLayouts/slideLayout331.xml"/><Relationship Id="rId80" Type="http://schemas.openxmlformats.org/officeDocument/2006/relationships/slideLayout" Target="../slideLayouts/slideLayout91.xml"/><Relationship Id="rId155" Type="http://schemas.openxmlformats.org/officeDocument/2006/relationships/slideLayout" Target="../slideLayouts/slideLayout166.xml"/><Relationship Id="rId176" Type="http://schemas.openxmlformats.org/officeDocument/2006/relationships/slideLayout" Target="../slideLayouts/slideLayout187.xml"/><Relationship Id="rId197" Type="http://schemas.openxmlformats.org/officeDocument/2006/relationships/slideLayout" Target="../slideLayouts/slideLayout208.xml"/><Relationship Id="rId341" Type="http://schemas.openxmlformats.org/officeDocument/2006/relationships/slideLayout" Target="../slideLayouts/slideLayout352.xml"/><Relationship Id="rId362" Type="http://schemas.openxmlformats.org/officeDocument/2006/relationships/slideLayout" Target="../slideLayouts/slideLayout373.xml"/><Relationship Id="rId383" Type="http://schemas.openxmlformats.org/officeDocument/2006/relationships/slideLayout" Target="../slideLayouts/slideLayout394.xml"/><Relationship Id="rId418" Type="http://schemas.openxmlformats.org/officeDocument/2006/relationships/slideLayout" Target="../slideLayouts/slideLayout429.xml"/><Relationship Id="rId439" Type="http://schemas.openxmlformats.org/officeDocument/2006/relationships/slideLayout" Target="../slideLayouts/slideLayout450.xml"/><Relationship Id="rId201" Type="http://schemas.openxmlformats.org/officeDocument/2006/relationships/slideLayout" Target="../slideLayouts/slideLayout212.xml"/><Relationship Id="rId222" Type="http://schemas.openxmlformats.org/officeDocument/2006/relationships/slideLayout" Target="../slideLayouts/slideLayout233.xml"/><Relationship Id="rId243" Type="http://schemas.openxmlformats.org/officeDocument/2006/relationships/slideLayout" Target="../slideLayouts/slideLayout254.xml"/><Relationship Id="rId264" Type="http://schemas.openxmlformats.org/officeDocument/2006/relationships/slideLayout" Target="../slideLayouts/slideLayout275.xml"/><Relationship Id="rId285" Type="http://schemas.openxmlformats.org/officeDocument/2006/relationships/slideLayout" Target="../slideLayouts/slideLayout296.xml"/><Relationship Id="rId450" Type="http://schemas.openxmlformats.org/officeDocument/2006/relationships/slideLayout" Target="../slideLayouts/slideLayout461.xml"/><Relationship Id="rId17" Type="http://schemas.openxmlformats.org/officeDocument/2006/relationships/slideLayout" Target="../slideLayouts/slideLayout28.xml"/><Relationship Id="rId38" Type="http://schemas.openxmlformats.org/officeDocument/2006/relationships/slideLayout" Target="../slideLayouts/slideLayout49.xml"/><Relationship Id="rId59" Type="http://schemas.openxmlformats.org/officeDocument/2006/relationships/slideLayout" Target="../slideLayouts/slideLayout70.xml"/><Relationship Id="rId103" Type="http://schemas.openxmlformats.org/officeDocument/2006/relationships/slideLayout" Target="../slideLayouts/slideLayout114.xml"/><Relationship Id="rId124" Type="http://schemas.openxmlformats.org/officeDocument/2006/relationships/slideLayout" Target="../slideLayouts/slideLayout135.xml"/><Relationship Id="rId310" Type="http://schemas.openxmlformats.org/officeDocument/2006/relationships/slideLayout" Target="../slideLayouts/slideLayout321.xml"/><Relationship Id="rId70" Type="http://schemas.openxmlformats.org/officeDocument/2006/relationships/slideLayout" Target="../slideLayouts/slideLayout81.xml"/><Relationship Id="rId91" Type="http://schemas.openxmlformats.org/officeDocument/2006/relationships/slideLayout" Target="../slideLayouts/slideLayout102.xml"/><Relationship Id="rId145" Type="http://schemas.openxmlformats.org/officeDocument/2006/relationships/slideLayout" Target="../slideLayouts/slideLayout156.xml"/><Relationship Id="rId166" Type="http://schemas.openxmlformats.org/officeDocument/2006/relationships/slideLayout" Target="../slideLayouts/slideLayout177.xml"/><Relationship Id="rId187" Type="http://schemas.openxmlformats.org/officeDocument/2006/relationships/slideLayout" Target="../slideLayouts/slideLayout198.xml"/><Relationship Id="rId331" Type="http://schemas.openxmlformats.org/officeDocument/2006/relationships/slideLayout" Target="../slideLayouts/slideLayout342.xml"/><Relationship Id="rId352" Type="http://schemas.openxmlformats.org/officeDocument/2006/relationships/slideLayout" Target="../slideLayouts/slideLayout363.xml"/><Relationship Id="rId373" Type="http://schemas.openxmlformats.org/officeDocument/2006/relationships/slideLayout" Target="../slideLayouts/slideLayout384.xml"/><Relationship Id="rId394" Type="http://schemas.openxmlformats.org/officeDocument/2006/relationships/slideLayout" Target="../slideLayouts/slideLayout405.xml"/><Relationship Id="rId408" Type="http://schemas.openxmlformats.org/officeDocument/2006/relationships/slideLayout" Target="../slideLayouts/slideLayout419.xml"/><Relationship Id="rId429" Type="http://schemas.openxmlformats.org/officeDocument/2006/relationships/slideLayout" Target="../slideLayouts/slideLayout440.xml"/><Relationship Id="rId1" Type="http://schemas.openxmlformats.org/officeDocument/2006/relationships/slideLayout" Target="../slideLayouts/slideLayout12.xml"/><Relationship Id="rId212" Type="http://schemas.openxmlformats.org/officeDocument/2006/relationships/slideLayout" Target="../slideLayouts/slideLayout223.xml"/><Relationship Id="rId233" Type="http://schemas.openxmlformats.org/officeDocument/2006/relationships/slideLayout" Target="../slideLayouts/slideLayout244.xml"/><Relationship Id="rId254" Type="http://schemas.openxmlformats.org/officeDocument/2006/relationships/slideLayout" Target="../slideLayouts/slideLayout265.xml"/><Relationship Id="rId440" Type="http://schemas.openxmlformats.org/officeDocument/2006/relationships/slideLayout" Target="../slideLayouts/slideLayout451.xml"/><Relationship Id="rId28" Type="http://schemas.openxmlformats.org/officeDocument/2006/relationships/slideLayout" Target="../slideLayouts/slideLayout39.xml"/><Relationship Id="rId49" Type="http://schemas.openxmlformats.org/officeDocument/2006/relationships/slideLayout" Target="../slideLayouts/slideLayout60.xml"/><Relationship Id="rId114" Type="http://schemas.openxmlformats.org/officeDocument/2006/relationships/slideLayout" Target="../slideLayouts/slideLayout125.xml"/><Relationship Id="rId275" Type="http://schemas.openxmlformats.org/officeDocument/2006/relationships/slideLayout" Target="../slideLayouts/slideLayout286.xml"/><Relationship Id="rId296" Type="http://schemas.openxmlformats.org/officeDocument/2006/relationships/slideLayout" Target="../slideLayouts/slideLayout307.xml"/><Relationship Id="rId300" Type="http://schemas.openxmlformats.org/officeDocument/2006/relationships/slideLayout" Target="../slideLayouts/slideLayout311.xml"/><Relationship Id="rId60" Type="http://schemas.openxmlformats.org/officeDocument/2006/relationships/slideLayout" Target="../slideLayouts/slideLayout71.xml"/><Relationship Id="rId81" Type="http://schemas.openxmlformats.org/officeDocument/2006/relationships/slideLayout" Target="../slideLayouts/slideLayout92.xml"/><Relationship Id="rId135" Type="http://schemas.openxmlformats.org/officeDocument/2006/relationships/slideLayout" Target="../slideLayouts/slideLayout146.xml"/><Relationship Id="rId156" Type="http://schemas.openxmlformats.org/officeDocument/2006/relationships/slideLayout" Target="../slideLayouts/slideLayout167.xml"/><Relationship Id="rId177" Type="http://schemas.openxmlformats.org/officeDocument/2006/relationships/slideLayout" Target="../slideLayouts/slideLayout188.xml"/><Relationship Id="rId198" Type="http://schemas.openxmlformats.org/officeDocument/2006/relationships/slideLayout" Target="../slideLayouts/slideLayout209.xml"/><Relationship Id="rId321" Type="http://schemas.openxmlformats.org/officeDocument/2006/relationships/slideLayout" Target="../slideLayouts/slideLayout332.xml"/><Relationship Id="rId342" Type="http://schemas.openxmlformats.org/officeDocument/2006/relationships/slideLayout" Target="../slideLayouts/slideLayout353.xml"/><Relationship Id="rId363" Type="http://schemas.openxmlformats.org/officeDocument/2006/relationships/slideLayout" Target="../slideLayouts/slideLayout374.xml"/><Relationship Id="rId384" Type="http://schemas.openxmlformats.org/officeDocument/2006/relationships/slideLayout" Target="../slideLayouts/slideLayout395.xml"/><Relationship Id="rId419" Type="http://schemas.openxmlformats.org/officeDocument/2006/relationships/slideLayout" Target="../slideLayouts/slideLayout430.xml"/><Relationship Id="rId202" Type="http://schemas.openxmlformats.org/officeDocument/2006/relationships/slideLayout" Target="../slideLayouts/slideLayout213.xml"/><Relationship Id="rId223" Type="http://schemas.openxmlformats.org/officeDocument/2006/relationships/slideLayout" Target="../slideLayouts/slideLayout234.xml"/><Relationship Id="rId244" Type="http://schemas.openxmlformats.org/officeDocument/2006/relationships/slideLayout" Target="../slideLayouts/slideLayout255.xml"/><Relationship Id="rId430" Type="http://schemas.openxmlformats.org/officeDocument/2006/relationships/slideLayout" Target="../slideLayouts/slideLayout441.xml"/><Relationship Id="rId18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0.xml"/><Relationship Id="rId265" Type="http://schemas.openxmlformats.org/officeDocument/2006/relationships/slideLayout" Target="../slideLayouts/slideLayout276.xml"/><Relationship Id="rId286" Type="http://schemas.openxmlformats.org/officeDocument/2006/relationships/slideLayout" Target="../slideLayouts/slideLayout297.xml"/><Relationship Id="rId451" Type="http://schemas.openxmlformats.org/officeDocument/2006/relationships/slideLayout" Target="../slideLayouts/slideLayout462.xml"/><Relationship Id="rId50" Type="http://schemas.openxmlformats.org/officeDocument/2006/relationships/slideLayout" Target="../slideLayouts/slideLayout61.xml"/><Relationship Id="rId104" Type="http://schemas.openxmlformats.org/officeDocument/2006/relationships/slideLayout" Target="../slideLayouts/slideLayout115.xml"/><Relationship Id="rId125" Type="http://schemas.openxmlformats.org/officeDocument/2006/relationships/slideLayout" Target="../slideLayouts/slideLayout136.xml"/><Relationship Id="rId146" Type="http://schemas.openxmlformats.org/officeDocument/2006/relationships/slideLayout" Target="../slideLayouts/slideLayout157.xml"/><Relationship Id="rId167" Type="http://schemas.openxmlformats.org/officeDocument/2006/relationships/slideLayout" Target="../slideLayouts/slideLayout178.xml"/><Relationship Id="rId188" Type="http://schemas.openxmlformats.org/officeDocument/2006/relationships/slideLayout" Target="../slideLayouts/slideLayout199.xml"/><Relationship Id="rId311" Type="http://schemas.openxmlformats.org/officeDocument/2006/relationships/slideLayout" Target="../slideLayouts/slideLayout322.xml"/><Relationship Id="rId332" Type="http://schemas.openxmlformats.org/officeDocument/2006/relationships/slideLayout" Target="../slideLayouts/slideLayout343.xml"/><Relationship Id="rId353" Type="http://schemas.openxmlformats.org/officeDocument/2006/relationships/slideLayout" Target="../slideLayouts/slideLayout364.xml"/><Relationship Id="rId374" Type="http://schemas.openxmlformats.org/officeDocument/2006/relationships/slideLayout" Target="../slideLayouts/slideLayout385.xml"/><Relationship Id="rId395" Type="http://schemas.openxmlformats.org/officeDocument/2006/relationships/slideLayout" Target="../slideLayouts/slideLayout406.xml"/><Relationship Id="rId409" Type="http://schemas.openxmlformats.org/officeDocument/2006/relationships/slideLayout" Target="../slideLayouts/slideLayout420.xml"/><Relationship Id="rId71" Type="http://schemas.openxmlformats.org/officeDocument/2006/relationships/slideLayout" Target="../slideLayouts/slideLayout82.xml"/><Relationship Id="rId92" Type="http://schemas.openxmlformats.org/officeDocument/2006/relationships/slideLayout" Target="../slideLayouts/slideLayout103.xml"/><Relationship Id="rId213" Type="http://schemas.openxmlformats.org/officeDocument/2006/relationships/slideLayout" Target="../slideLayouts/slideLayout224.xml"/><Relationship Id="rId234" Type="http://schemas.openxmlformats.org/officeDocument/2006/relationships/slideLayout" Target="../slideLayouts/slideLayout245.xml"/><Relationship Id="rId420" Type="http://schemas.openxmlformats.org/officeDocument/2006/relationships/slideLayout" Target="../slideLayouts/slideLayout431.xml"/><Relationship Id="rId2" Type="http://schemas.openxmlformats.org/officeDocument/2006/relationships/slideLayout" Target="../slideLayouts/slideLayout13.xml"/><Relationship Id="rId29" Type="http://schemas.openxmlformats.org/officeDocument/2006/relationships/slideLayout" Target="../slideLayouts/slideLayout40.xml"/><Relationship Id="rId255" Type="http://schemas.openxmlformats.org/officeDocument/2006/relationships/slideLayout" Target="../slideLayouts/slideLayout266.xml"/><Relationship Id="rId276" Type="http://schemas.openxmlformats.org/officeDocument/2006/relationships/slideLayout" Target="../slideLayouts/slideLayout287.xml"/><Relationship Id="rId297" Type="http://schemas.openxmlformats.org/officeDocument/2006/relationships/slideLayout" Target="../slideLayouts/slideLayout308.xml"/><Relationship Id="rId441" Type="http://schemas.openxmlformats.org/officeDocument/2006/relationships/slideLayout" Target="../slideLayouts/slideLayout452.xml"/><Relationship Id="rId40" Type="http://schemas.openxmlformats.org/officeDocument/2006/relationships/slideLayout" Target="../slideLayouts/slideLayout51.xml"/><Relationship Id="rId115" Type="http://schemas.openxmlformats.org/officeDocument/2006/relationships/slideLayout" Target="../slideLayouts/slideLayout126.xml"/><Relationship Id="rId136" Type="http://schemas.openxmlformats.org/officeDocument/2006/relationships/slideLayout" Target="../slideLayouts/slideLayout147.xml"/><Relationship Id="rId157" Type="http://schemas.openxmlformats.org/officeDocument/2006/relationships/slideLayout" Target="../slideLayouts/slideLayout168.xml"/><Relationship Id="rId178" Type="http://schemas.openxmlformats.org/officeDocument/2006/relationships/slideLayout" Target="../slideLayouts/slideLayout189.xml"/><Relationship Id="rId301" Type="http://schemas.openxmlformats.org/officeDocument/2006/relationships/slideLayout" Target="../slideLayouts/slideLayout312.xml"/><Relationship Id="rId322" Type="http://schemas.openxmlformats.org/officeDocument/2006/relationships/slideLayout" Target="../slideLayouts/slideLayout333.xml"/><Relationship Id="rId343" Type="http://schemas.openxmlformats.org/officeDocument/2006/relationships/slideLayout" Target="../slideLayouts/slideLayout354.xml"/><Relationship Id="rId364" Type="http://schemas.openxmlformats.org/officeDocument/2006/relationships/slideLayout" Target="../slideLayouts/slideLayout375.xml"/><Relationship Id="rId61" Type="http://schemas.openxmlformats.org/officeDocument/2006/relationships/slideLayout" Target="../slideLayouts/slideLayout72.xml"/><Relationship Id="rId82" Type="http://schemas.openxmlformats.org/officeDocument/2006/relationships/slideLayout" Target="../slideLayouts/slideLayout93.xml"/><Relationship Id="rId199" Type="http://schemas.openxmlformats.org/officeDocument/2006/relationships/slideLayout" Target="../slideLayouts/slideLayout210.xml"/><Relationship Id="rId203" Type="http://schemas.openxmlformats.org/officeDocument/2006/relationships/slideLayout" Target="../slideLayouts/slideLayout214.xml"/><Relationship Id="rId385" Type="http://schemas.openxmlformats.org/officeDocument/2006/relationships/slideLayout" Target="../slideLayouts/slideLayout396.xml"/><Relationship Id="rId19" Type="http://schemas.openxmlformats.org/officeDocument/2006/relationships/slideLayout" Target="../slideLayouts/slideLayout30.xml"/><Relationship Id="rId224" Type="http://schemas.openxmlformats.org/officeDocument/2006/relationships/slideLayout" Target="../slideLayouts/slideLayout235.xml"/><Relationship Id="rId245" Type="http://schemas.openxmlformats.org/officeDocument/2006/relationships/slideLayout" Target="../slideLayouts/slideLayout256.xml"/><Relationship Id="rId266" Type="http://schemas.openxmlformats.org/officeDocument/2006/relationships/slideLayout" Target="../slideLayouts/slideLayout277.xml"/><Relationship Id="rId287" Type="http://schemas.openxmlformats.org/officeDocument/2006/relationships/slideLayout" Target="../slideLayouts/slideLayout298.xml"/><Relationship Id="rId410" Type="http://schemas.openxmlformats.org/officeDocument/2006/relationships/slideLayout" Target="../slideLayouts/slideLayout421.xml"/><Relationship Id="rId431" Type="http://schemas.openxmlformats.org/officeDocument/2006/relationships/slideLayout" Target="../slideLayouts/slideLayout442.xml"/><Relationship Id="rId452" Type="http://schemas.openxmlformats.org/officeDocument/2006/relationships/slideLayout" Target="../slideLayouts/slideLayout463.xml"/><Relationship Id="rId30" Type="http://schemas.openxmlformats.org/officeDocument/2006/relationships/slideLayout" Target="../slideLayouts/slideLayout41.xml"/><Relationship Id="rId105" Type="http://schemas.openxmlformats.org/officeDocument/2006/relationships/slideLayout" Target="../slideLayouts/slideLayout116.xml"/><Relationship Id="rId126" Type="http://schemas.openxmlformats.org/officeDocument/2006/relationships/slideLayout" Target="../slideLayouts/slideLayout137.xml"/><Relationship Id="rId147" Type="http://schemas.openxmlformats.org/officeDocument/2006/relationships/slideLayout" Target="../slideLayouts/slideLayout158.xml"/><Relationship Id="rId168" Type="http://schemas.openxmlformats.org/officeDocument/2006/relationships/slideLayout" Target="../slideLayouts/slideLayout179.xml"/><Relationship Id="rId312" Type="http://schemas.openxmlformats.org/officeDocument/2006/relationships/slideLayout" Target="../slideLayouts/slideLayout323.xml"/><Relationship Id="rId333" Type="http://schemas.openxmlformats.org/officeDocument/2006/relationships/slideLayout" Target="../slideLayouts/slideLayout344.xml"/><Relationship Id="rId354" Type="http://schemas.openxmlformats.org/officeDocument/2006/relationships/slideLayout" Target="../slideLayouts/slideLayout365.xml"/><Relationship Id="rId51" Type="http://schemas.openxmlformats.org/officeDocument/2006/relationships/slideLayout" Target="../slideLayouts/slideLayout62.xml"/><Relationship Id="rId72" Type="http://schemas.openxmlformats.org/officeDocument/2006/relationships/slideLayout" Target="../slideLayouts/slideLayout83.xml"/><Relationship Id="rId93" Type="http://schemas.openxmlformats.org/officeDocument/2006/relationships/slideLayout" Target="../slideLayouts/slideLayout104.xml"/><Relationship Id="rId189" Type="http://schemas.openxmlformats.org/officeDocument/2006/relationships/slideLayout" Target="../slideLayouts/slideLayout200.xml"/><Relationship Id="rId375" Type="http://schemas.openxmlformats.org/officeDocument/2006/relationships/slideLayout" Target="../slideLayouts/slideLayout386.xml"/><Relationship Id="rId396" Type="http://schemas.openxmlformats.org/officeDocument/2006/relationships/slideLayout" Target="../slideLayouts/slideLayout407.xml"/><Relationship Id="rId3" Type="http://schemas.openxmlformats.org/officeDocument/2006/relationships/slideLayout" Target="../slideLayouts/slideLayout14.xml"/><Relationship Id="rId214" Type="http://schemas.openxmlformats.org/officeDocument/2006/relationships/slideLayout" Target="../slideLayouts/slideLayout225.xml"/><Relationship Id="rId235" Type="http://schemas.openxmlformats.org/officeDocument/2006/relationships/slideLayout" Target="../slideLayouts/slideLayout246.xml"/><Relationship Id="rId256" Type="http://schemas.openxmlformats.org/officeDocument/2006/relationships/slideLayout" Target="../slideLayouts/slideLayout267.xml"/><Relationship Id="rId277" Type="http://schemas.openxmlformats.org/officeDocument/2006/relationships/slideLayout" Target="../slideLayouts/slideLayout288.xml"/><Relationship Id="rId298" Type="http://schemas.openxmlformats.org/officeDocument/2006/relationships/slideLayout" Target="../slideLayouts/slideLayout309.xml"/><Relationship Id="rId400" Type="http://schemas.openxmlformats.org/officeDocument/2006/relationships/slideLayout" Target="../slideLayouts/slideLayout411.xml"/><Relationship Id="rId421" Type="http://schemas.openxmlformats.org/officeDocument/2006/relationships/slideLayout" Target="../slideLayouts/slideLayout432.xml"/><Relationship Id="rId442" Type="http://schemas.openxmlformats.org/officeDocument/2006/relationships/slideLayout" Target="../slideLayouts/slideLayout453.xml"/><Relationship Id="rId116" Type="http://schemas.openxmlformats.org/officeDocument/2006/relationships/slideLayout" Target="../slideLayouts/slideLayout127.xml"/><Relationship Id="rId137" Type="http://schemas.openxmlformats.org/officeDocument/2006/relationships/slideLayout" Target="../slideLayouts/slideLayout148.xml"/><Relationship Id="rId158" Type="http://schemas.openxmlformats.org/officeDocument/2006/relationships/slideLayout" Target="../slideLayouts/slideLayout169.xml"/><Relationship Id="rId302" Type="http://schemas.openxmlformats.org/officeDocument/2006/relationships/slideLayout" Target="../slideLayouts/slideLayout313.xml"/><Relationship Id="rId323" Type="http://schemas.openxmlformats.org/officeDocument/2006/relationships/slideLayout" Target="../slideLayouts/slideLayout334.xml"/><Relationship Id="rId344" Type="http://schemas.openxmlformats.org/officeDocument/2006/relationships/slideLayout" Target="../slideLayouts/slideLayout355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62" Type="http://schemas.openxmlformats.org/officeDocument/2006/relationships/slideLayout" Target="../slideLayouts/slideLayout73.xml"/><Relationship Id="rId83" Type="http://schemas.openxmlformats.org/officeDocument/2006/relationships/slideLayout" Target="../slideLayouts/slideLayout94.xml"/><Relationship Id="rId179" Type="http://schemas.openxmlformats.org/officeDocument/2006/relationships/slideLayout" Target="../slideLayouts/slideLayout190.xml"/><Relationship Id="rId365" Type="http://schemas.openxmlformats.org/officeDocument/2006/relationships/slideLayout" Target="../slideLayouts/slideLayout376.xml"/><Relationship Id="rId386" Type="http://schemas.openxmlformats.org/officeDocument/2006/relationships/slideLayout" Target="../slideLayouts/slideLayout397.xml"/><Relationship Id="rId190" Type="http://schemas.openxmlformats.org/officeDocument/2006/relationships/slideLayout" Target="../slideLayouts/slideLayout201.xml"/><Relationship Id="rId204" Type="http://schemas.openxmlformats.org/officeDocument/2006/relationships/slideLayout" Target="../slideLayouts/slideLayout215.xml"/><Relationship Id="rId225" Type="http://schemas.openxmlformats.org/officeDocument/2006/relationships/slideLayout" Target="../slideLayouts/slideLayout236.xml"/><Relationship Id="rId246" Type="http://schemas.openxmlformats.org/officeDocument/2006/relationships/slideLayout" Target="../slideLayouts/slideLayout257.xml"/><Relationship Id="rId267" Type="http://schemas.openxmlformats.org/officeDocument/2006/relationships/slideLayout" Target="../slideLayouts/slideLayout278.xml"/><Relationship Id="rId288" Type="http://schemas.openxmlformats.org/officeDocument/2006/relationships/slideLayout" Target="../slideLayouts/slideLayout299.xml"/><Relationship Id="rId411" Type="http://schemas.openxmlformats.org/officeDocument/2006/relationships/slideLayout" Target="../slideLayouts/slideLayout422.xml"/><Relationship Id="rId432" Type="http://schemas.openxmlformats.org/officeDocument/2006/relationships/slideLayout" Target="../slideLayouts/slideLayout443.xml"/><Relationship Id="rId453" Type="http://schemas.openxmlformats.org/officeDocument/2006/relationships/slideLayout" Target="../slideLayouts/slideLayout464.xml"/><Relationship Id="rId106" Type="http://schemas.openxmlformats.org/officeDocument/2006/relationships/slideLayout" Target="../slideLayouts/slideLayout117.xml"/><Relationship Id="rId127" Type="http://schemas.openxmlformats.org/officeDocument/2006/relationships/slideLayout" Target="../slideLayouts/slideLayout138.xml"/><Relationship Id="rId313" Type="http://schemas.openxmlformats.org/officeDocument/2006/relationships/slideLayout" Target="../slideLayouts/slideLayout324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52" Type="http://schemas.openxmlformats.org/officeDocument/2006/relationships/slideLayout" Target="../slideLayouts/slideLayout63.xml"/><Relationship Id="rId73" Type="http://schemas.openxmlformats.org/officeDocument/2006/relationships/slideLayout" Target="../slideLayouts/slideLayout84.xml"/><Relationship Id="rId94" Type="http://schemas.openxmlformats.org/officeDocument/2006/relationships/slideLayout" Target="../slideLayouts/slideLayout105.xml"/><Relationship Id="rId148" Type="http://schemas.openxmlformats.org/officeDocument/2006/relationships/slideLayout" Target="../slideLayouts/slideLayout159.xml"/><Relationship Id="rId169" Type="http://schemas.openxmlformats.org/officeDocument/2006/relationships/slideLayout" Target="../slideLayouts/slideLayout180.xml"/><Relationship Id="rId334" Type="http://schemas.openxmlformats.org/officeDocument/2006/relationships/slideLayout" Target="../slideLayouts/slideLayout345.xml"/><Relationship Id="rId355" Type="http://schemas.openxmlformats.org/officeDocument/2006/relationships/slideLayout" Target="../slideLayouts/slideLayout366.xml"/><Relationship Id="rId376" Type="http://schemas.openxmlformats.org/officeDocument/2006/relationships/slideLayout" Target="../slideLayouts/slideLayout387.xml"/><Relationship Id="rId397" Type="http://schemas.openxmlformats.org/officeDocument/2006/relationships/slideLayout" Target="../slideLayouts/slideLayout408.xml"/><Relationship Id="rId4" Type="http://schemas.openxmlformats.org/officeDocument/2006/relationships/slideLayout" Target="../slideLayouts/slideLayout15.xml"/><Relationship Id="rId180" Type="http://schemas.openxmlformats.org/officeDocument/2006/relationships/slideLayout" Target="../slideLayouts/slideLayout191.xml"/><Relationship Id="rId215" Type="http://schemas.openxmlformats.org/officeDocument/2006/relationships/slideLayout" Target="../slideLayouts/slideLayout226.xml"/><Relationship Id="rId236" Type="http://schemas.openxmlformats.org/officeDocument/2006/relationships/slideLayout" Target="../slideLayouts/slideLayout247.xml"/><Relationship Id="rId257" Type="http://schemas.openxmlformats.org/officeDocument/2006/relationships/slideLayout" Target="../slideLayouts/slideLayout268.xml"/><Relationship Id="rId278" Type="http://schemas.openxmlformats.org/officeDocument/2006/relationships/slideLayout" Target="../slideLayouts/slideLayout289.xml"/><Relationship Id="rId401" Type="http://schemas.openxmlformats.org/officeDocument/2006/relationships/slideLayout" Target="../slideLayouts/slideLayout412.xml"/><Relationship Id="rId422" Type="http://schemas.openxmlformats.org/officeDocument/2006/relationships/slideLayout" Target="../slideLayouts/slideLayout433.xml"/><Relationship Id="rId443" Type="http://schemas.openxmlformats.org/officeDocument/2006/relationships/slideLayout" Target="../slideLayouts/slideLayout454.xml"/><Relationship Id="rId303" Type="http://schemas.openxmlformats.org/officeDocument/2006/relationships/slideLayout" Target="../slideLayouts/slideLayout314.xml"/><Relationship Id="rId42" Type="http://schemas.openxmlformats.org/officeDocument/2006/relationships/slideLayout" Target="../slideLayouts/slideLayout53.xml"/><Relationship Id="rId84" Type="http://schemas.openxmlformats.org/officeDocument/2006/relationships/slideLayout" Target="../slideLayouts/slideLayout95.xml"/><Relationship Id="rId138" Type="http://schemas.openxmlformats.org/officeDocument/2006/relationships/slideLayout" Target="../slideLayouts/slideLayout149.xml"/><Relationship Id="rId345" Type="http://schemas.openxmlformats.org/officeDocument/2006/relationships/slideLayout" Target="../slideLayouts/slideLayout356.xml"/><Relationship Id="rId387" Type="http://schemas.openxmlformats.org/officeDocument/2006/relationships/slideLayout" Target="../slideLayouts/slideLayout398.xml"/><Relationship Id="rId191" Type="http://schemas.openxmlformats.org/officeDocument/2006/relationships/slideLayout" Target="../slideLayouts/slideLayout202.xml"/><Relationship Id="rId205" Type="http://schemas.openxmlformats.org/officeDocument/2006/relationships/slideLayout" Target="../slideLayouts/slideLayout216.xml"/><Relationship Id="rId247" Type="http://schemas.openxmlformats.org/officeDocument/2006/relationships/slideLayout" Target="../slideLayouts/slideLayout258.xml"/><Relationship Id="rId412" Type="http://schemas.openxmlformats.org/officeDocument/2006/relationships/slideLayout" Target="../slideLayouts/slideLayout423.xml"/><Relationship Id="rId107" Type="http://schemas.openxmlformats.org/officeDocument/2006/relationships/slideLayout" Target="../slideLayouts/slideLayout118.xml"/><Relationship Id="rId289" Type="http://schemas.openxmlformats.org/officeDocument/2006/relationships/slideLayout" Target="../slideLayouts/slideLayout300.xml"/><Relationship Id="rId454" Type="http://schemas.openxmlformats.org/officeDocument/2006/relationships/slideLayout" Target="../slideLayouts/slideLayout465.xml"/><Relationship Id="rId11" Type="http://schemas.openxmlformats.org/officeDocument/2006/relationships/slideLayout" Target="../slideLayouts/slideLayout22.xml"/><Relationship Id="rId53" Type="http://schemas.openxmlformats.org/officeDocument/2006/relationships/slideLayout" Target="../slideLayouts/slideLayout64.xml"/><Relationship Id="rId149" Type="http://schemas.openxmlformats.org/officeDocument/2006/relationships/slideLayout" Target="../slideLayouts/slideLayout160.xml"/><Relationship Id="rId314" Type="http://schemas.openxmlformats.org/officeDocument/2006/relationships/slideLayout" Target="../slideLayouts/slideLayout325.xml"/><Relationship Id="rId356" Type="http://schemas.openxmlformats.org/officeDocument/2006/relationships/slideLayout" Target="../slideLayouts/slideLayout367.xml"/><Relationship Id="rId398" Type="http://schemas.openxmlformats.org/officeDocument/2006/relationships/slideLayout" Target="../slideLayouts/slideLayout409.xml"/><Relationship Id="rId95" Type="http://schemas.openxmlformats.org/officeDocument/2006/relationships/slideLayout" Target="../slideLayouts/slideLayout106.xml"/><Relationship Id="rId160" Type="http://schemas.openxmlformats.org/officeDocument/2006/relationships/slideLayout" Target="../slideLayouts/slideLayout171.xml"/><Relationship Id="rId216" Type="http://schemas.openxmlformats.org/officeDocument/2006/relationships/slideLayout" Target="../slideLayouts/slideLayout227.xml"/><Relationship Id="rId423" Type="http://schemas.openxmlformats.org/officeDocument/2006/relationships/slideLayout" Target="../slideLayouts/slideLayout434.xml"/><Relationship Id="rId258" Type="http://schemas.openxmlformats.org/officeDocument/2006/relationships/slideLayout" Target="../slideLayouts/slideLayout269.xml"/><Relationship Id="rId22" Type="http://schemas.openxmlformats.org/officeDocument/2006/relationships/slideLayout" Target="../slideLayouts/slideLayout33.xml"/><Relationship Id="rId64" Type="http://schemas.openxmlformats.org/officeDocument/2006/relationships/slideLayout" Target="../slideLayouts/slideLayout75.xml"/><Relationship Id="rId118" Type="http://schemas.openxmlformats.org/officeDocument/2006/relationships/slideLayout" Target="../slideLayouts/slideLayout129.xml"/><Relationship Id="rId325" Type="http://schemas.openxmlformats.org/officeDocument/2006/relationships/slideLayout" Target="../slideLayouts/slideLayout336.xml"/><Relationship Id="rId367" Type="http://schemas.openxmlformats.org/officeDocument/2006/relationships/slideLayout" Target="../slideLayouts/slideLayout378.xml"/><Relationship Id="rId171" Type="http://schemas.openxmlformats.org/officeDocument/2006/relationships/slideLayout" Target="../slideLayouts/slideLayout182.xml"/><Relationship Id="rId227" Type="http://schemas.openxmlformats.org/officeDocument/2006/relationships/slideLayout" Target="../slideLayouts/slideLayout238.xml"/><Relationship Id="rId269" Type="http://schemas.openxmlformats.org/officeDocument/2006/relationships/slideLayout" Target="../slideLayouts/slideLayout280.xml"/><Relationship Id="rId434" Type="http://schemas.openxmlformats.org/officeDocument/2006/relationships/slideLayout" Target="../slideLayouts/slideLayout445.xml"/><Relationship Id="rId33" Type="http://schemas.openxmlformats.org/officeDocument/2006/relationships/slideLayout" Target="../slideLayouts/slideLayout44.xml"/><Relationship Id="rId129" Type="http://schemas.openxmlformats.org/officeDocument/2006/relationships/slideLayout" Target="../slideLayouts/slideLayout140.xml"/><Relationship Id="rId280" Type="http://schemas.openxmlformats.org/officeDocument/2006/relationships/slideLayout" Target="../slideLayouts/slideLayout291.xml"/><Relationship Id="rId336" Type="http://schemas.openxmlformats.org/officeDocument/2006/relationships/slideLayout" Target="../slideLayouts/slideLayout347.xml"/><Relationship Id="rId75" Type="http://schemas.openxmlformats.org/officeDocument/2006/relationships/slideLayout" Target="../slideLayouts/slideLayout86.xml"/><Relationship Id="rId140" Type="http://schemas.openxmlformats.org/officeDocument/2006/relationships/slideLayout" Target="../slideLayouts/slideLayout151.xml"/><Relationship Id="rId182" Type="http://schemas.openxmlformats.org/officeDocument/2006/relationships/slideLayout" Target="../slideLayouts/slideLayout193.xml"/><Relationship Id="rId378" Type="http://schemas.openxmlformats.org/officeDocument/2006/relationships/slideLayout" Target="../slideLayouts/slideLayout389.xml"/><Relationship Id="rId403" Type="http://schemas.openxmlformats.org/officeDocument/2006/relationships/slideLayout" Target="../slideLayouts/slideLayout4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C1BF76-D212-1727-0ABA-EC9151664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17068-0481-497B-C2D0-AF0612F13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97DAC-76C6-4B15-0C1A-86CA75877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FD9251-6CDC-4859-AC37-BD28C27A982C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0A63C-E650-A7ED-1AC2-F6CD42AF0D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42987-B9CD-FE78-E876-622C8363EE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2550F3-9979-4A90-9F2E-C8F2114AE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14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139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  <p:sldLayoutId id="2147483711" r:id="rId50"/>
    <p:sldLayoutId id="2147483712" r:id="rId51"/>
    <p:sldLayoutId id="2147483713" r:id="rId52"/>
    <p:sldLayoutId id="2147483714" r:id="rId53"/>
    <p:sldLayoutId id="2147483715" r:id="rId54"/>
    <p:sldLayoutId id="2147483716" r:id="rId55"/>
    <p:sldLayoutId id="2147483717" r:id="rId56"/>
    <p:sldLayoutId id="2147483718" r:id="rId57"/>
    <p:sldLayoutId id="2147483719" r:id="rId58"/>
    <p:sldLayoutId id="2147483720" r:id="rId59"/>
    <p:sldLayoutId id="2147483721" r:id="rId60"/>
    <p:sldLayoutId id="2147483722" r:id="rId61"/>
    <p:sldLayoutId id="2147483723" r:id="rId62"/>
    <p:sldLayoutId id="2147483724" r:id="rId63"/>
    <p:sldLayoutId id="2147483725" r:id="rId64"/>
    <p:sldLayoutId id="2147483726" r:id="rId65"/>
    <p:sldLayoutId id="2147483727" r:id="rId66"/>
    <p:sldLayoutId id="2147483728" r:id="rId67"/>
    <p:sldLayoutId id="2147483729" r:id="rId68"/>
    <p:sldLayoutId id="2147483730" r:id="rId69"/>
    <p:sldLayoutId id="2147483731" r:id="rId70"/>
    <p:sldLayoutId id="2147483732" r:id="rId71"/>
    <p:sldLayoutId id="2147483733" r:id="rId72"/>
    <p:sldLayoutId id="2147483734" r:id="rId73"/>
    <p:sldLayoutId id="2147483735" r:id="rId74"/>
    <p:sldLayoutId id="2147483736" r:id="rId75"/>
    <p:sldLayoutId id="2147483737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5" r:id="rId84"/>
    <p:sldLayoutId id="2147483746" r:id="rId85"/>
    <p:sldLayoutId id="2147483747" r:id="rId86"/>
    <p:sldLayoutId id="2147483748" r:id="rId87"/>
    <p:sldLayoutId id="2147483749" r:id="rId88"/>
    <p:sldLayoutId id="2147483750" r:id="rId89"/>
    <p:sldLayoutId id="2147483751" r:id="rId90"/>
    <p:sldLayoutId id="2147483752" r:id="rId91"/>
    <p:sldLayoutId id="2147483753" r:id="rId92"/>
    <p:sldLayoutId id="2147483754" r:id="rId93"/>
    <p:sldLayoutId id="2147483755" r:id="rId94"/>
    <p:sldLayoutId id="2147483756" r:id="rId95"/>
    <p:sldLayoutId id="2147483757" r:id="rId96"/>
    <p:sldLayoutId id="2147483758" r:id="rId97"/>
    <p:sldLayoutId id="2147483759" r:id="rId98"/>
    <p:sldLayoutId id="2147483760" r:id="rId99"/>
    <p:sldLayoutId id="2147483761" r:id="rId100"/>
    <p:sldLayoutId id="2147483762" r:id="rId101"/>
    <p:sldLayoutId id="2147483763" r:id="rId102"/>
    <p:sldLayoutId id="2147483764" r:id="rId103"/>
    <p:sldLayoutId id="2147483765" r:id="rId104"/>
    <p:sldLayoutId id="2147483766" r:id="rId105"/>
    <p:sldLayoutId id="2147483767" r:id="rId106"/>
    <p:sldLayoutId id="2147483768" r:id="rId107"/>
    <p:sldLayoutId id="2147483769" r:id="rId108"/>
    <p:sldLayoutId id="2147483770" r:id="rId109"/>
    <p:sldLayoutId id="2147483771" r:id="rId110"/>
    <p:sldLayoutId id="2147483772" r:id="rId111"/>
    <p:sldLayoutId id="2147483773" r:id="rId112"/>
    <p:sldLayoutId id="2147483774" r:id="rId113"/>
    <p:sldLayoutId id="2147483775" r:id="rId114"/>
    <p:sldLayoutId id="2147483776" r:id="rId115"/>
    <p:sldLayoutId id="2147483777" r:id="rId116"/>
    <p:sldLayoutId id="2147483778" r:id="rId117"/>
    <p:sldLayoutId id="2147483779" r:id="rId118"/>
    <p:sldLayoutId id="2147483780" r:id="rId119"/>
    <p:sldLayoutId id="2147483781" r:id="rId120"/>
    <p:sldLayoutId id="2147483782" r:id="rId121"/>
    <p:sldLayoutId id="2147483783" r:id="rId122"/>
    <p:sldLayoutId id="2147483784" r:id="rId123"/>
    <p:sldLayoutId id="2147483785" r:id="rId124"/>
    <p:sldLayoutId id="2147483786" r:id="rId125"/>
    <p:sldLayoutId id="2147483787" r:id="rId126"/>
    <p:sldLayoutId id="2147483788" r:id="rId127"/>
    <p:sldLayoutId id="2147483789" r:id="rId128"/>
    <p:sldLayoutId id="2147483790" r:id="rId129"/>
    <p:sldLayoutId id="2147483791" r:id="rId130"/>
    <p:sldLayoutId id="2147483792" r:id="rId131"/>
    <p:sldLayoutId id="2147483793" r:id="rId132"/>
    <p:sldLayoutId id="2147483794" r:id="rId133"/>
    <p:sldLayoutId id="2147483795" r:id="rId134"/>
    <p:sldLayoutId id="2147483796" r:id="rId135"/>
    <p:sldLayoutId id="2147483797" r:id="rId136"/>
    <p:sldLayoutId id="2147483798" r:id="rId137"/>
    <p:sldLayoutId id="2147483799" r:id="rId138"/>
    <p:sldLayoutId id="2147483800" r:id="rId139"/>
    <p:sldLayoutId id="2147483801" r:id="rId140"/>
    <p:sldLayoutId id="2147483802" r:id="rId141"/>
    <p:sldLayoutId id="2147483803" r:id="rId142"/>
    <p:sldLayoutId id="2147483804" r:id="rId143"/>
    <p:sldLayoutId id="2147483805" r:id="rId144"/>
    <p:sldLayoutId id="2147483806" r:id="rId145"/>
    <p:sldLayoutId id="2147483807" r:id="rId146"/>
    <p:sldLayoutId id="2147483808" r:id="rId147"/>
    <p:sldLayoutId id="2147483809" r:id="rId148"/>
    <p:sldLayoutId id="2147483810" r:id="rId149"/>
    <p:sldLayoutId id="2147483811" r:id="rId150"/>
    <p:sldLayoutId id="2147483812" r:id="rId151"/>
    <p:sldLayoutId id="2147483813" r:id="rId152"/>
    <p:sldLayoutId id="2147483814" r:id="rId153"/>
    <p:sldLayoutId id="2147483815" r:id="rId154"/>
    <p:sldLayoutId id="2147483816" r:id="rId155"/>
    <p:sldLayoutId id="2147483817" r:id="rId156"/>
    <p:sldLayoutId id="2147483818" r:id="rId157"/>
    <p:sldLayoutId id="2147483819" r:id="rId158"/>
    <p:sldLayoutId id="2147483820" r:id="rId159"/>
    <p:sldLayoutId id="2147483821" r:id="rId160"/>
    <p:sldLayoutId id="2147483822" r:id="rId161"/>
    <p:sldLayoutId id="2147483823" r:id="rId162"/>
    <p:sldLayoutId id="2147483824" r:id="rId163"/>
    <p:sldLayoutId id="2147483825" r:id="rId164"/>
    <p:sldLayoutId id="2147483826" r:id="rId165"/>
    <p:sldLayoutId id="2147483827" r:id="rId166"/>
    <p:sldLayoutId id="2147483828" r:id="rId167"/>
    <p:sldLayoutId id="2147483829" r:id="rId168"/>
    <p:sldLayoutId id="2147483830" r:id="rId169"/>
    <p:sldLayoutId id="2147483831" r:id="rId170"/>
    <p:sldLayoutId id="2147483832" r:id="rId171"/>
    <p:sldLayoutId id="2147483833" r:id="rId172"/>
    <p:sldLayoutId id="2147483834" r:id="rId173"/>
    <p:sldLayoutId id="2147483835" r:id="rId174"/>
    <p:sldLayoutId id="2147483836" r:id="rId175"/>
    <p:sldLayoutId id="2147483837" r:id="rId176"/>
    <p:sldLayoutId id="2147483838" r:id="rId177"/>
    <p:sldLayoutId id="2147483839" r:id="rId178"/>
    <p:sldLayoutId id="2147483840" r:id="rId179"/>
    <p:sldLayoutId id="2147483841" r:id="rId180"/>
    <p:sldLayoutId id="2147483842" r:id="rId181"/>
    <p:sldLayoutId id="2147483843" r:id="rId182"/>
    <p:sldLayoutId id="2147483844" r:id="rId183"/>
    <p:sldLayoutId id="2147483845" r:id="rId184"/>
    <p:sldLayoutId id="2147483846" r:id="rId185"/>
    <p:sldLayoutId id="2147483847" r:id="rId186"/>
    <p:sldLayoutId id="2147483848" r:id="rId187"/>
    <p:sldLayoutId id="2147483849" r:id="rId188"/>
    <p:sldLayoutId id="2147483850" r:id="rId189"/>
    <p:sldLayoutId id="2147483851" r:id="rId190"/>
    <p:sldLayoutId id="2147483852" r:id="rId191"/>
    <p:sldLayoutId id="2147483853" r:id="rId192"/>
    <p:sldLayoutId id="2147483854" r:id="rId193"/>
    <p:sldLayoutId id="2147483855" r:id="rId194"/>
    <p:sldLayoutId id="2147483856" r:id="rId195"/>
    <p:sldLayoutId id="2147483857" r:id="rId196"/>
    <p:sldLayoutId id="2147483858" r:id="rId197"/>
    <p:sldLayoutId id="2147483859" r:id="rId198"/>
    <p:sldLayoutId id="2147483860" r:id="rId199"/>
    <p:sldLayoutId id="2147483861" r:id="rId200"/>
    <p:sldLayoutId id="2147483862" r:id="rId201"/>
    <p:sldLayoutId id="2147483863" r:id="rId202"/>
    <p:sldLayoutId id="2147483864" r:id="rId203"/>
    <p:sldLayoutId id="2147483865" r:id="rId204"/>
    <p:sldLayoutId id="2147483866" r:id="rId205"/>
    <p:sldLayoutId id="2147483867" r:id="rId206"/>
    <p:sldLayoutId id="2147483868" r:id="rId207"/>
    <p:sldLayoutId id="2147483869" r:id="rId208"/>
    <p:sldLayoutId id="2147483870" r:id="rId209"/>
    <p:sldLayoutId id="2147483871" r:id="rId210"/>
    <p:sldLayoutId id="2147483872" r:id="rId211"/>
    <p:sldLayoutId id="2147483873" r:id="rId212"/>
    <p:sldLayoutId id="2147483874" r:id="rId213"/>
    <p:sldLayoutId id="2147483875" r:id="rId214"/>
    <p:sldLayoutId id="2147483876" r:id="rId215"/>
    <p:sldLayoutId id="2147483877" r:id="rId216"/>
    <p:sldLayoutId id="2147483878" r:id="rId217"/>
    <p:sldLayoutId id="2147483879" r:id="rId218"/>
    <p:sldLayoutId id="2147483880" r:id="rId219"/>
    <p:sldLayoutId id="2147483881" r:id="rId220"/>
    <p:sldLayoutId id="2147483882" r:id="rId221"/>
    <p:sldLayoutId id="2147483883" r:id="rId222"/>
    <p:sldLayoutId id="2147483884" r:id="rId223"/>
    <p:sldLayoutId id="2147483885" r:id="rId224"/>
    <p:sldLayoutId id="2147483886" r:id="rId225"/>
    <p:sldLayoutId id="2147483887" r:id="rId226"/>
    <p:sldLayoutId id="2147483888" r:id="rId227"/>
    <p:sldLayoutId id="2147483889" r:id="rId228"/>
    <p:sldLayoutId id="2147483890" r:id="rId229"/>
    <p:sldLayoutId id="2147483891" r:id="rId230"/>
    <p:sldLayoutId id="2147483892" r:id="rId231"/>
    <p:sldLayoutId id="2147483893" r:id="rId232"/>
    <p:sldLayoutId id="2147483894" r:id="rId233"/>
    <p:sldLayoutId id="2147483895" r:id="rId234"/>
    <p:sldLayoutId id="2147483896" r:id="rId235"/>
    <p:sldLayoutId id="2147483897" r:id="rId236"/>
    <p:sldLayoutId id="2147483898" r:id="rId237"/>
    <p:sldLayoutId id="2147483899" r:id="rId238"/>
    <p:sldLayoutId id="2147483900" r:id="rId239"/>
    <p:sldLayoutId id="2147483901" r:id="rId240"/>
    <p:sldLayoutId id="2147483902" r:id="rId241"/>
    <p:sldLayoutId id="2147483903" r:id="rId242"/>
    <p:sldLayoutId id="2147483904" r:id="rId243"/>
    <p:sldLayoutId id="2147483905" r:id="rId244"/>
    <p:sldLayoutId id="2147483906" r:id="rId245"/>
    <p:sldLayoutId id="2147483907" r:id="rId246"/>
    <p:sldLayoutId id="2147483908" r:id="rId247"/>
    <p:sldLayoutId id="2147483909" r:id="rId248"/>
    <p:sldLayoutId id="2147483910" r:id="rId249"/>
    <p:sldLayoutId id="2147483911" r:id="rId250"/>
    <p:sldLayoutId id="2147483912" r:id="rId251"/>
    <p:sldLayoutId id="2147483913" r:id="rId252"/>
    <p:sldLayoutId id="2147483914" r:id="rId253"/>
    <p:sldLayoutId id="2147483915" r:id="rId254"/>
    <p:sldLayoutId id="2147483916" r:id="rId255"/>
    <p:sldLayoutId id="2147483917" r:id="rId256"/>
    <p:sldLayoutId id="2147483918" r:id="rId257"/>
    <p:sldLayoutId id="2147483919" r:id="rId258"/>
    <p:sldLayoutId id="2147483920" r:id="rId259"/>
    <p:sldLayoutId id="2147483921" r:id="rId260"/>
    <p:sldLayoutId id="2147483922" r:id="rId261"/>
    <p:sldLayoutId id="2147483923" r:id="rId262"/>
    <p:sldLayoutId id="2147483924" r:id="rId263"/>
    <p:sldLayoutId id="2147483925" r:id="rId264"/>
    <p:sldLayoutId id="2147483926" r:id="rId265"/>
    <p:sldLayoutId id="2147483927" r:id="rId266"/>
    <p:sldLayoutId id="2147483928" r:id="rId267"/>
    <p:sldLayoutId id="2147483929" r:id="rId268"/>
    <p:sldLayoutId id="2147483930" r:id="rId269"/>
    <p:sldLayoutId id="2147483931" r:id="rId270"/>
    <p:sldLayoutId id="2147483932" r:id="rId271"/>
    <p:sldLayoutId id="2147483933" r:id="rId272"/>
    <p:sldLayoutId id="2147483934" r:id="rId273"/>
    <p:sldLayoutId id="2147483935" r:id="rId274"/>
    <p:sldLayoutId id="2147483936" r:id="rId275"/>
    <p:sldLayoutId id="2147483937" r:id="rId276"/>
    <p:sldLayoutId id="2147483938" r:id="rId277"/>
    <p:sldLayoutId id="2147483939" r:id="rId278"/>
    <p:sldLayoutId id="2147483940" r:id="rId279"/>
    <p:sldLayoutId id="2147483941" r:id="rId280"/>
    <p:sldLayoutId id="2147483942" r:id="rId281"/>
    <p:sldLayoutId id="2147483943" r:id="rId282"/>
    <p:sldLayoutId id="2147483944" r:id="rId283"/>
    <p:sldLayoutId id="2147483945" r:id="rId284"/>
    <p:sldLayoutId id="2147483946" r:id="rId285"/>
    <p:sldLayoutId id="2147483947" r:id="rId286"/>
    <p:sldLayoutId id="2147483948" r:id="rId287"/>
    <p:sldLayoutId id="2147483949" r:id="rId288"/>
    <p:sldLayoutId id="2147483950" r:id="rId289"/>
    <p:sldLayoutId id="2147483951" r:id="rId290"/>
    <p:sldLayoutId id="2147483952" r:id="rId291"/>
    <p:sldLayoutId id="2147483953" r:id="rId292"/>
    <p:sldLayoutId id="2147483954" r:id="rId293"/>
    <p:sldLayoutId id="2147483955" r:id="rId294"/>
    <p:sldLayoutId id="2147483956" r:id="rId295"/>
    <p:sldLayoutId id="2147483957" r:id="rId296"/>
    <p:sldLayoutId id="2147483958" r:id="rId297"/>
    <p:sldLayoutId id="2147483959" r:id="rId298"/>
    <p:sldLayoutId id="2147483960" r:id="rId299"/>
    <p:sldLayoutId id="2147483961" r:id="rId300"/>
    <p:sldLayoutId id="2147483962" r:id="rId301"/>
    <p:sldLayoutId id="2147483963" r:id="rId302"/>
    <p:sldLayoutId id="2147483964" r:id="rId303"/>
    <p:sldLayoutId id="2147483965" r:id="rId304"/>
    <p:sldLayoutId id="2147483966" r:id="rId305"/>
    <p:sldLayoutId id="2147483967" r:id="rId306"/>
    <p:sldLayoutId id="2147483968" r:id="rId307"/>
    <p:sldLayoutId id="2147483969" r:id="rId308"/>
    <p:sldLayoutId id="2147483970" r:id="rId309"/>
    <p:sldLayoutId id="2147483971" r:id="rId310"/>
    <p:sldLayoutId id="2147483972" r:id="rId311"/>
    <p:sldLayoutId id="2147483973" r:id="rId312"/>
    <p:sldLayoutId id="2147483974" r:id="rId313"/>
    <p:sldLayoutId id="2147483975" r:id="rId314"/>
    <p:sldLayoutId id="2147483976" r:id="rId315"/>
    <p:sldLayoutId id="2147483977" r:id="rId316"/>
    <p:sldLayoutId id="2147483978" r:id="rId317"/>
    <p:sldLayoutId id="2147483979" r:id="rId318"/>
    <p:sldLayoutId id="2147483980" r:id="rId319"/>
    <p:sldLayoutId id="2147483981" r:id="rId320"/>
    <p:sldLayoutId id="2147483982" r:id="rId321"/>
    <p:sldLayoutId id="2147483983" r:id="rId322"/>
    <p:sldLayoutId id="2147483984" r:id="rId323"/>
    <p:sldLayoutId id="2147483985" r:id="rId324"/>
    <p:sldLayoutId id="2147483986" r:id="rId325"/>
    <p:sldLayoutId id="2147483987" r:id="rId326"/>
    <p:sldLayoutId id="2147483988" r:id="rId327"/>
    <p:sldLayoutId id="2147483989" r:id="rId328"/>
    <p:sldLayoutId id="2147483990" r:id="rId329"/>
    <p:sldLayoutId id="2147483991" r:id="rId330"/>
    <p:sldLayoutId id="2147483992" r:id="rId331"/>
    <p:sldLayoutId id="2147483993" r:id="rId332"/>
    <p:sldLayoutId id="2147483994" r:id="rId333"/>
    <p:sldLayoutId id="2147483995" r:id="rId334"/>
    <p:sldLayoutId id="2147483996" r:id="rId335"/>
    <p:sldLayoutId id="2147483997" r:id="rId336"/>
    <p:sldLayoutId id="2147483998" r:id="rId337"/>
    <p:sldLayoutId id="2147483999" r:id="rId338"/>
    <p:sldLayoutId id="2147484000" r:id="rId339"/>
    <p:sldLayoutId id="2147484001" r:id="rId340"/>
    <p:sldLayoutId id="2147484002" r:id="rId341"/>
    <p:sldLayoutId id="2147484003" r:id="rId342"/>
    <p:sldLayoutId id="2147484004" r:id="rId343"/>
    <p:sldLayoutId id="2147484005" r:id="rId344"/>
    <p:sldLayoutId id="2147484006" r:id="rId345"/>
    <p:sldLayoutId id="2147484007" r:id="rId346"/>
    <p:sldLayoutId id="2147484008" r:id="rId347"/>
    <p:sldLayoutId id="2147484009" r:id="rId348"/>
    <p:sldLayoutId id="2147484010" r:id="rId349"/>
    <p:sldLayoutId id="2147484011" r:id="rId350"/>
    <p:sldLayoutId id="2147484012" r:id="rId351"/>
    <p:sldLayoutId id="2147484013" r:id="rId352"/>
    <p:sldLayoutId id="2147484014" r:id="rId353"/>
    <p:sldLayoutId id="2147484015" r:id="rId354"/>
    <p:sldLayoutId id="2147484016" r:id="rId355"/>
    <p:sldLayoutId id="2147484017" r:id="rId356"/>
    <p:sldLayoutId id="2147484018" r:id="rId357"/>
    <p:sldLayoutId id="2147484019" r:id="rId358"/>
    <p:sldLayoutId id="2147484020" r:id="rId359"/>
    <p:sldLayoutId id="2147484021" r:id="rId360"/>
    <p:sldLayoutId id="2147484022" r:id="rId361"/>
    <p:sldLayoutId id="2147484023" r:id="rId362"/>
    <p:sldLayoutId id="2147484024" r:id="rId363"/>
    <p:sldLayoutId id="2147484025" r:id="rId364"/>
    <p:sldLayoutId id="2147484026" r:id="rId365"/>
    <p:sldLayoutId id="2147484027" r:id="rId366"/>
    <p:sldLayoutId id="2147484028" r:id="rId367"/>
    <p:sldLayoutId id="2147484029" r:id="rId368"/>
    <p:sldLayoutId id="2147484030" r:id="rId369"/>
    <p:sldLayoutId id="2147484031" r:id="rId370"/>
    <p:sldLayoutId id="2147484032" r:id="rId371"/>
    <p:sldLayoutId id="2147484033" r:id="rId372"/>
    <p:sldLayoutId id="2147484034" r:id="rId373"/>
    <p:sldLayoutId id="2147484035" r:id="rId374"/>
    <p:sldLayoutId id="2147484036" r:id="rId375"/>
    <p:sldLayoutId id="2147484037" r:id="rId376"/>
    <p:sldLayoutId id="2147484038" r:id="rId377"/>
    <p:sldLayoutId id="2147484039" r:id="rId378"/>
    <p:sldLayoutId id="2147484040" r:id="rId379"/>
    <p:sldLayoutId id="2147484041" r:id="rId380"/>
    <p:sldLayoutId id="2147484042" r:id="rId381"/>
    <p:sldLayoutId id="2147484043" r:id="rId382"/>
    <p:sldLayoutId id="2147484044" r:id="rId383"/>
    <p:sldLayoutId id="2147484045" r:id="rId384"/>
    <p:sldLayoutId id="2147484046" r:id="rId385"/>
    <p:sldLayoutId id="2147484047" r:id="rId386"/>
    <p:sldLayoutId id="2147484048" r:id="rId387"/>
    <p:sldLayoutId id="2147484049" r:id="rId388"/>
    <p:sldLayoutId id="2147484050" r:id="rId389"/>
    <p:sldLayoutId id="2147484051" r:id="rId390"/>
    <p:sldLayoutId id="2147484052" r:id="rId391"/>
    <p:sldLayoutId id="2147484053" r:id="rId392"/>
    <p:sldLayoutId id="2147484054" r:id="rId393"/>
    <p:sldLayoutId id="2147484055" r:id="rId394"/>
    <p:sldLayoutId id="2147484056" r:id="rId395"/>
    <p:sldLayoutId id="2147484057" r:id="rId396"/>
    <p:sldLayoutId id="2147484058" r:id="rId397"/>
    <p:sldLayoutId id="2147484059" r:id="rId398"/>
    <p:sldLayoutId id="2147484060" r:id="rId399"/>
    <p:sldLayoutId id="2147484061" r:id="rId400"/>
    <p:sldLayoutId id="2147484062" r:id="rId401"/>
    <p:sldLayoutId id="2147484063" r:id="rId402"/>
    <p:sldLayoutId id="2147484064" r:id="rId403"/>
    <p:sldLayoutId id="2147484065" r:id="rId404"/>
    <p:sldLayoutId id="2147484066" r:id="rId405"/>
    <p:sldLayoutId id="2147484067" r:id="rId406"/>
    <p:sldLayoutId id="2147484068" r:id="rId407"/>
    <p:sldLayoutId id="2147484069" r:id="rId408"/>
    <p:sldLayoutId id="2147484070" r:id="rId409"/>
    <p:sldLayoutId id="2147484071" r:id="rId410"/>
    <p:sldLayoutId id="2147484072" r:id="rId411"/>
    <p:sldLayoutId id="2147484073" r:id="rId412"/>
    <p:sldLayoutId id="2147484074" r:id="rId413"/>
    <p:sldLayoutId id="2147484075" r:id="rId414"/>
    <p:sldLayoutId id="2147484076" r:id="rId415"/>
    <p:sldLayoutId id="2147484077" r:id="rId416"/>
    <p:sldLayoutId id="2147484078" r:id="rId417"/>
    <p:sldLayoutId id="2147484079" r:id="rId418"/>
    <p:sldLayoutId id="2147484080" r:id="rId419"/>
    <p:sldLayoutId id="2147484081" r:id="rId420"/>
    <p:sldLayoutId id="2147484082" r:id="rId421"/>
    <p:sldLayoutId id="2147484083" r:id="rId422"/>
    <p:sldLayoutId id="2147484084" r:id="rId423"/>
    <p:sldLayoutId id="2147484085" r:id="rId424"/>
    <p:sldLayoutId id="2147484086" r:id="rId425"/>
    <p:sldLayoutId id="2147484087" r:id="rId426"/>
    <p:sldLayoutId id="2147484088" r:id="rId427"/>
    <p:sldLayoutId id="2147484089" r:id="rId428"/>
    <p:sldLayoutId id="2147484090" r:id="rId429"/>
    <p:sldLayoutId id="2147484091" r:id="rId430"/>
    <p:sldLayoutId id="2147484092" r:id="rId431"/>
    <p:sldLayoutId id="2147484093" r:id="rId432"/>
    <p:sldLayoutId id="2147484094" r:id="rId433"/>
    <p:sldLayoutId id="2147484095" r:id="rId434"/>
    <p:sldLayoutId id="2147484096" r:id="rId435"/>
    <p:sldLayoutId id="2147484097" r:id="rId436"/>
    <p:sldLayoutId id="2147484098" r:id="rId437"/>
    <p:sldLayoutId id="2147484099" r:id="rId438"/>
    <p:sldLayoutId id="2147484100" r:id="rId439"/>
    <p:sldLayoutId id="2147484101" r:id="rId440"/>
    <p:sldLayoutId id="2147484102" r:id="rId441"/>
    <p:sldLayoutId id="2147484103" r:id="rId442"/>
    <p:sldLayoutId id="2147484104" r:id="rId443"/>
    <p:sldLayoutId id="2147484105" r:id="rId444"/>
    <p:sldLayoutId id="2147484106" r:id="rId445"/>
    <p:sldLayoutId id="2147484107" r:id="rId446"/>
    <p:sldLayoutId id="2147484108" r:id="rId447"/>
    <p:sldLayoutId id="2147484109" r:id="rId448"/>
    <p:sldLayoutId id="2147484110" r:id="rId449"/>
    <p:sldLayoutId id="2147484111" r:id="rId450"/>
    <p:sldLayoutId id="2147484112" r:id="rId451"/>
    <p:sldLayoutId id="2147484113" r:id="rId452"/>
    <p:sldLayoutId id="2147484114" r:id="rId453"/>
    <p:sldLayoutId id="2147484115" r:id="rId454"/>
    <p:sldLayoutId id="2147484116" r:id="rId45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6">
          <p15:clr>
            <a:srgbClr val="000000"/>
          </p15:clr>
        </p15:guide>
        <p15:guide id="2" orient="horz" pos="3974">
          <p15:clr>
            <a:srgbClr val="000000"/>
          </p15:clr>
        </p15:guide>
        <p15:guide id="3" orient="horz" pos="2160">
          <p15:clr>
            <a:srgbClr val="000000"/>
          </p15:clr>
        </p15:guide>
        <p15:guide id="4" pos="3840">
          <p15:clr>
            <a:srgbClr val="000000"/>
          </p15:clr>
        </p15:guide>
        <p15:guide id="5" pos="211">
          <p15:clr>
            <a:srgbClr val="000000"/>
          </p15:clr>
        </p15:guide>
        <p15:guide id="6" pos="7469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hyperlink" Target="https://github.com/jpfranca-br/lmc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v.br/anp/pt-br/assuntos/precos-e-defesa-da-concorrencia/precos" TargetMode="External"/><Relationship Id="rId3" Type="http://schemas.openxmlformats.org/officeDocument/2006/relationships/image" Target="../media/image7.jpg"/><Relationship Id="rId7" Type="http://schemas.openxmlformats.org/officeDocument/2006/relationships/hyperlink" Target="https://olhardigital.com.br/2023/05/22/carros-e-tecnologia/bomba-de-combustivel-com-assinatura-digital-criptografada-chega-ao-brasil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inmetro.gov.br/legislacao/detalhe.asp?seq_classe=1&amp;seq_ato=2984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v.br/anp/pt-br/assuntos/precos-e-defesa-da-concorrencia/precos" TargetMode="External"/><Relationship Id="rId2" Type="http://schemas.openxmlformats.org/officeDocument/2006/relationships/hyperlink" Target="https://www.gov.br/anp/pt-br/centrais-de-conteudo/publicacoes/anuario-estatistico/anuario-estatistico-2023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evistarpanews.com.br/veja-os-10-maiores-grupos-do-setor-sucroenergetico-da-safra-2021-22/" TargetMode="External"/><Relationship Id="rId5" Type="http://schemas.openxmlformats.org/officeDocument/2006/relationships/hyperlink" Target="https://www.linkedin.com/pulse/understanding-hyperledger-fabric-ethereum-comparative-ibrahim/" TargetMode="External"/><Relationship Id="rId4" Type="http://schemas.openxmlformats.org/officeDocument/2006/relationships/hyperlink" Target="https://coinswitch.co/switch/crypto/what-is-proof-of-authority-poa-in-blockchai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6" Type="http://schemas.openxmlformats.org/officeDocument/2006/relationships/hyperlink" Target="https://sequencediagram.org/index.html?presentationMode=readOnly#initialData=MQAgFgLhAODOBcB6RsCmBHArqgdgY1QBMBLAQwHMAnUgWwDoB7S8xAKFYmIgBtUQAZALIBhEIQCCABUntSeCExAAiAEqoAbrkJEmSkKVggVraKUqc8xUzgjKAYpQY2AojkICRY8dGh6DIOxMzCytSG2UAZRpgkGEnCGp5RAAhbgY8AGs8MFJiHD9DCNY5BUplAHkAdxxUMoAKcQA5SQAaEAjnO3EALTbhcQARZwBKApAAcXKANXYAXln21AhMaBAASRxiS1JuEHnWSamQAFoAPnaQeBA8SjJr+OoFA+mT87tLsWJYaCdiACNiNxiAAvUggABmjnCWlYKleRg+NzueHipFh8PeV0oqHIXwSYJRNjR7zOExeVzy4KY0XuRJA0C0uAgfFI0Ec6lIAHOAMcMZ5HUmY-Rshgc2kQYnwuEUnBUyg0wkS4Xs0iENHzEDlBnUHkMPazdGk6WfACHtwYWNQBD+fEa7209xobLBDpRND+AB0cABqe68JVqwgMQwOzRufw-MoAlFe300Ih8HAAW80XzEfAlOCwqENbw+pD+2I8ogkPlYJPOxrQIBwvNpVolQbasAYQMsSsJqAAHnW3SBBEtaAYMrmEVdO-ICQwaP3B9FYCO4YL8yRLE4XaQlXxA8GQHw8G2wTg9X8GBA6651GRKKxj8yQKLagEPpgZ9jcbAEnrI2JN5LSREiJgFaGRqCilCEM4XZ4rAdRqOCtS4AQAybqgwysIBAEfJotzglsYLVgAViae7QZ+fDvnijj0mYYIbhKbSmNQD4gJgsCYGaxB8pheaWt8TjVqerbFNwthQXiOYgFJz5GvmvDmGCbEceae41nW2o0FwFE4lRfLSQisnjkwtzkHw2luqgnJoqg3DVo0dbdhJrD6RWFyWuBhAACrUDgsAlFxOB1NiCHYvgqAocybT4r5-lOBFpAANoALrofpQI1GYzn6dJPHPlcDKuk4eHylydZBqxLbpiA5AGFl2UyZWHwFfuRXECVupiHqbF6g6NWwHV2VLrx+iYKUIJovVUmuYBVykKNTDjQN6WoGYD7guCA25TNIA4cQeF4ARLK-kqACXO0mkCaogBFqCecQ8b8P81CUAAnnQXxTDsxCEDdm3wttu37YdIDEaREkgJRn7UUxdHHaQXpsbUN1gUwhCwAlNCwOQdBoG4tRJQNOy2PFIB5OoF3fWCDCYCDJGQ-iaoDfpW0fNiOEQEz0nLZlk3ZblQqUtS9FgqD9PUIzvMuVKcm1EqSmcXqibqbUmn3mLemTdzZQMOtnNSUNY73JQJlmRDVrTpZE3STZ1Yk7k4ZqXqYuqlb9Us+OOx4Jg3BgiyJXArgrvZXefCPmU23iMsX2gvoxukC9VVKWYXGwG0DrfSACRdi0XoKBKQKgkGZShq2r58BsbTqKX8aaqNOc4D8sDEB125-iA0RptiBA2NuZmfgw2b15m2ap3DsB0F6XriP7geZz5fkddo+c5GqdB6xcWGzeQmBmFdhLFdEHU4GCfxpJk2T2+vWvr8zGIfDuIZgtFC91s7EuS1N0tXA-v5z2EL9Ox0lDF2V88grW1rrfSMIYSsA1PwVAXBMDMQdChIMhh9hBGoNwXg3ABqHDvvlbESFgJ7jxtiTkitriHhAKec8ep4E3n0gbIUbJUDELMmQyylCDz4RoWeOsDDME7BwWtDa01WYrS8vPWKvk6iI0oOIQghBsSwEMAwaAa5j7cHQuIj23AvY+2ZAMYgOFTJhTkWgBRSiVFqI0QFHY6F3YVVqIo5RqBVGOxrN7Bg9cSAhSZL3duWMcaMkoF6PgmNsa420GUWseozoMGqLUAA-CJWwTcaADRhtgmy69+YfBbPGHuD4kllB+KGJ8z8uQAFf3FVWpl+CqykuLr1clWC2xTEk1DKQwCpZQqmclqSGUOo1qLy3NFk2iOTdg6w2kwr+RsTaqS7hbKyrAbZKw1lJJxHJjYZmkYMupDp5GuJUV6amQSomhJAHUasJzrHuMMDgbxqUcoELNqUY+f8Yq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7.jp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9.pn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9.png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youtu.be/rKWsls4xP9o" TargetMode="External"/><Relationship Id="rId1" Type="http://schemas.openxmlformats.org/officeDocument/2006/relationships/slideLayout" Target="../slideLayouts/slideLayout2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24D7C8-FCBE-006D-94D9-87E1A8DAB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>
            <a:extLst>
              <a:ext uri="{FF2B5EF4-FFF2-40B4-BE49-F238E27FC236}">
                <a16:creationId xmlns:a16="http://schemas.microsoft.com/office/drawing/2014/main" id="{BDBCEB81-5B4F-2C03-0290-B481CCC2BD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30240" y="264668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3" name="Imagem 12" descr="Menino com chapéu de papai noel&#10;&#10;Descrição gerada automaticamente">
            <a:extLst>
              <a:ext uri="{FF2B5EF4-FFF2-40B4-BE49-F238E27FC236}">
                <a16:creationId xmlns:a16="http://schemas.microsoft.com/office/drawing/2014/main" id="{27CE1F20-14EA-8EA1-5236-9EF8108B7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5965" y="-742759"/>
            <a:ext cx="12839129" cy="8559419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39425724-A329-8E7E-DE46-1B153AD04ED8}"/>
              </a:ext>
            </a:extLst>
          </p:cNvPr>
          <p:cNvSpPr/>
          <p:nvPr/>
        </p:nvSpPr>
        <p:spPr>
          <a:xfrm>
            <a:off x="2913851" y="4365301"/>
            <a:ext cx="9875657" cy="1862779"/>
          </a:xfrm>
          <a:prstGeom prst="rect">
            <a:avLst/>
          </a:prstGeom>
          <a:solidFill>
            <a:srgbClr val="C0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777A2A29-E9A8-FE45-85DF-1B51ADE43820}"/>
              </a:ext>
            </a:extLst>
          </p:cNvPr>
          <p:cNvSpPr/>
          <p:nvPr/>
        </p:nvSpPr>
        <p:spPr>
          <a:xfrm>
            <a:off x="3216701" y="4213785"/>
            <a:ext cx="9875657" cy="1862779"/>
          </a:xfrm>
          <a:prstGeom prst="rect">
            <a:avLst/>
          </a:prstGeom>
          <a:solidFill>
            <a:srgbClr val="C0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4BF3C1F2-30DD-89E8-4281-D3546C55DD28}"/>
              </a:ext>
            </a:extLst>
          </p:cNvPr>
          <p:cNvSpPr/>
          <p:nvPr/>
        </p:nvSpPr>
        <p:spPr>
          <a:xfrm>
            <a:off x="3228093" y="4375627"/>
            <a:ext cx="9875657" cy="1862779"/>
          </a:xfrm>
          <a:prstGeom prst="rect">
            <a:avLst/>
          </a:prstGeom>
          <a:solidFill>
            <a:srgbClr val="FF000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1FA9585A-1481-B98F-8AA0-EB5640930A11}"/>
              </a:ext>
            </a:extLst>
          </p:cNvPr>
          <p:cNvSpPr txBox="1"/>
          <p:nvPr/>
        </p:nvSpPr>
        <p:spPr>
          <a:xfrm>
            <a:off x="3526313" y="4676663"/>
            <a:ext cx="12536279" cy="23472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dirty="0">
              <a:solidFill>
                <a:schemeClr val="bg1"/>
              </a:solidFill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dirty="0">
              <a:solidFill>
                <a:schemeClr val="bg1"/>
              </a:solidFill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0" dirty="0">
              <a:solidFill>
                <a:schemeClr val="bg1"/>
              </a:solidFill>
              <a:effectLst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E4B60F7D-F384-E107-B4BD-1FE340508592}"/>
              </a:ext>
            </a:extLst>
          </p:cNvPr>
          <p:cNvSpPr txBox="1"/>
          <p:nvPr/>
        </p:nvSpPr>
        <p:spPr>
          <a:xfrm>
            <a:off x="3227500" y="4436872"/>
            <a:ext cx="91996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LMC BLOCKCHAIN</a:t>
            </a:r>
          </a:p>
          <a:p>
            <a:endParaRPr lang="pt-BR" sz="2400" b="1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r>
              <a:rPr lang="pt-BR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GRUPO 6</a:t>
            </a:r>
          </a:p>
        </p:txBody>
      </p:sp>
    </p:spTree>
    <p:extLst>
      <p:ext uri="{BB962C8B-B14F-4D97-AF65-F5344CB8AC3E}">
        <p14:creationId xmlns:p14="http://schemas.microsoft.com/office/powerpoint/2010/main" val="1881577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24D7C8-FCBE-006D-94D9-87E1A8DAB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>
            <a:extLst>
              <a:ext uri="{FF2B5EF4-FFF2-40B4-BE49-F238E27FC236}">
                <a16:creationId xmlns:a16="http://schemas.microsoft.com/office/drawing/2014/main" id="{BDBCEB81-5B4F-2C03-0290-B481CCC2BD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30240" y="264668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3" name="Imagem 12" descr="Menino com chapéu de papai noel&#10;&#10;Descrição gerada automaticamente">
            <a:extLst>
              <a:ext uri="{FF2B5EF4-FFF2-40B4-BE49-F238E27FC236}">
                <a16:creationId xmlns:a16="http://schemas.microsoft.com/office/drawing/2014/main" id="{27CE1F20-14EA-8EA1-5236-9EF8108B70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5965" y="-742759"/>
            <a:ext cx="12839129" cy="8559419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39425724-A329-8E7E-DE46-1B153AD04ED8}"/>
              </a:ext>
            </a:extLst>
          </p:cNvPr>
          <p:cNvSpPr/>
          <p:nvPr/>
        </p:nvSpPr>
        <p:spPr>
          <a:xfrm>
            <a:off x="2913851" y="4365301"/>
            <a:ext cx="9875657" cy="1862779"/>
          </a:xfrm>
          <a:prstGeom prst="rect">
            <a:avLst/>
          </a:prstGeom>
          <a:solidFill>
            <a:srgbClr val="C0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777A2A29-E9A8-FE45-85DF-1B51ADE43820}"/>
              </a:ext>
            </a:extLst>
          </p:cNvPr>
          <p:cNvSpPr/>
          <p:nvPr/>
        </p:nvSpPr>
        <p:spPr>
          <a:xfrm>
            <a:off x="3216701" y="4213785"/>
            <a:ext cx="9875657" cy="1862779"/>
          </a:xfrm>
          <a:prstGeom prst="rect">
            <a:avLst/>
          </a:prstGeom>
          <a:solidFill>
            <a:srgbClr val="C0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4BF3C1F2-30DD-89E8-4281-D3546C55DD28}"/>
              </a:ext>
            </a:extLst>
          </p:cNvPr>
          <p:cNvSpPr/>
          <p:nvPr/>
        </p:nvSpPr>
        <p:spPr>
          <a:xfrm>
            <a:off x="3228093" y="4375627"/>
            <a:ext cx="9875657" cy="1862779"/>
          </a:xfrm>
          <a:prstGeom prst="rect">
            <a:avLst/>
          </a:prstGeom>
          <a:solidFill>
            <a:srgbClr val="FF0000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1FA9585A-1481-B98F-8AA0-EB5640930A11}"/>
              </a:ext>
            </a:extLst>
          </p:cNvPr>
          <p:cNvSpPr txBox="1"/>
          <p:nvPr/>
        </p:nvSpPr>
        <p:spPr>
          <a:xfrm>
            <a:off x="3526313" y="4676663"/>
            <a:ext cx="12536279" cy="23472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dirty="0">
              <a:solidFill>
                <a:schemeClr val="bg1"/>
              </a:solidFill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dirty="0">
              <a:solidFill>
                <a:schemeClr val="bg1"/>
              </a:solidFill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0" dirty="0">
              <a:solidFill>
                <a:schemeClr val="bg1"/>
              </a:solidFill>
              <a:effectLst/>
              <a:latin typeface="Montserrat" panose="00000500000000000000" pitchFamily="2" charset="0"/>
              <a:ea typeface="+mj-ea"/>
              <a:cs typeface="+mj-cs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E4B60F7D-F384-E107-B4BD-1FE340508592}"/>
              </a:ext>
            </a:extLst>
          </p:cNvPr>
          <p:cNvSpPr txBox="1"/>
          <p:nvPr/>
        </p:nvSpPr>
        <p:spPr>
          <a:xfrm>
            <a:off x="3314957" y="4770349"/>
            <a:ext cx="91996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OBRIGADO!</a:t>
            </a:r>
            <a:endParaRPr lang="pt-BR" sz="24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026" name="Picture 2" descr="GitHub Logo">
            <a:hlinkClick r:id="rId4"/>
            <a:extLst>
              <a:ext uri="{FF2B5EF4-FFF2-40B4-BE49-F238E27FC236}">
                <a16:creationId xmlns:a16="http://schemas.microsoft.com/office/drawing/2014/main" id="{8B2DC986-E811-FAAB-5913-75300D8E9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4616536"/>
            <a:ext cx="1142256" cy="1142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3529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14FDE-E1B8-DC7C-46F2-BFEA90B32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0C1B0A5B-2B4A-4139-AA65-27D02AE96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470C558-CBA7-D9FC-350F-181E3010A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9C5A415F-0A9F-2E5D-C93C-625F6765FF25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LMC NA BLOCKCHAIN</a:t>
            </a:r>
            <a:endParaRPr lang="en-US" sz="3200" i="0" kern="1200" dirty="0">
              <a:effectLst/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FASE 02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BD794D5-421A-40D4-5127-7FE7531B8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2224" y="1671390"/>
            <a:ext cx="11327549" cy="3794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AF58DF8-141E-F698-AEC0-646F2C5A48E9}"/>
              </a:ext>
            </a:extLst>
          </p:cNvPr>
          <p:cNvSpPr txBox="1"/>
          <p:nvPr/>
        </p:nvSpPr>
        <p:spPr>
          <a:xfrm>
            <a:off x="171450" y="5472942"/>
            <a:ext cx="9677400" cy="2231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fontAlgn="base">
              <a:buFont typeface="Wingdings" panose="05000000000000000000" pitchFamily="2" charset="2"/>
              <a:buChar char="q"/>
            </a:pPr>
            <a: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RTM 227/22</a:t>
            </a:r>
            <a: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desde 2023, </a:t>
            </a:r>
            <a: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bombas</a:t>
            </a:r>
            <a: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possuem transdutores de volume com certificado digital ICP, para comunicação com a CPU da bomba e possível validação por fiscal INMETRO/IPEM. </a:t>
            </a:r>
            <a:b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b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pt-BR" sz="11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(*) </a:t>
            </a:r>
            <a:r>
              <a:rPr lang="pt-BR" sz="11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Cada bico </a:t>
            </a:r>
            <a: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poderia servir como um </a:t>
            </a:r>
            <a:r>
              <a:rPr lang="pt-BR" sz="11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Oráculo</a:t>
            </a:r>
            <a: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registrando diretamente na Blockchain o volume vendido.</a:t>
            </a:r>
          </a:p>
          <a:p>
            <a:pPr marL="285750" indent="-285750" algn="l" fontAlgn="base">
              <a:buFont typeface="Wingdings" panose="05000000000000000000" pitchFamily="2" charset="2"/>
              <a:buChar char="q"/>
            </a:pPr>
            <a:endParaRPr lang="pt-BR" sz="11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 fontAlgn="base">
              <a:buFont typeface="Wingdings" panose="05000000000000000000" pitchFamily="2" charset="2"/>
              <a:buChar char="q"/>
            </a:pPr>
            <a:r>
              <a:rPr lang="pt-B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ANP realiza </a:t>
            </a:r>
            <a:r>
              <a:rPr lang="pt-B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coleta e divulgação de preços de venda</a:t>
            </a:r>
            <a:r>
              <a:rPr lang="pt-B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semanal dos postos de combustível através de pesquisa “no mundo real” com empresa terceirizada</a:t>
            </a:r>
          </a:p>
          <a:p>
            <a:pPr marL="285750" indent="-285750" algn="l" fontAlgn="base">
              <a:buFont typeface="Wingdings" panose="05000000000000000000" pitchFamily="2" charset="2"/>
              <a:buChar char="q"/>
            </a:pPr>
            <a:endParaRPr lang="pt-BR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Wingdings" panose="05000000000000000000" pitchFamily="2" charset="2"/>
            </a:endParaRPr>
          </a:p>
          <a:p>
            <a:pPr marL="742950" lvl="1" indent="-285750" fontAlgn="base">
              <a:buFont typeface="Wingdings" panose="05000000000000000000" pitchFamily="2" charset="2"/>
              <a:buChar char="q"/>
            </a:pPr>
            <a:r>
              <a:rPr lang="pt-B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Coleta de preço de todos os postos em real time, dispensando a pesquisa. </a:t>
            </a:r>
          </a:p>
          <a:p>
            <a:pPr marL="742950" lvl="1" indent="-285750" fontAlgn="base">
              <a:buFont typeface="Wingdings" panose="05000000000000000000" pitchFamily="2" charset="2"/>
              <a:buChar char="q"/>
            </a:pPr>
            <a:r>
              <a:rPr lang="pt-B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Informação relevante para análise do CADE em relação a concorrência desleal</a:t>
            </a:r>
          </a:p>
          <a:p>
            <a:pPr marL="742950" lvl="1" indent="-285750" fontAlgn="base">
              <a:buFont typeface="Wingdings" panose="05000000000000000000" pitchFamily="2" charset="2"/>
              <a:buChar char="q"/>
            </a:pPr>
            <a:r>
              <a:rPr lang="pt-BR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Divulgação ao público poderia ter delay, para não afetar </a:t>
            </a:r>
            <a:r>
              <a:rPr lang="pt-BR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concorência</a:t>
            </a:r>
            <a:endParaRPr lang="pt-BR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Wingdings" panose="05000000000000000000" pitchFamily="2" charset="2"/>
            </a:endParaRPr>
          </a:p>
          <a:p>
            <a:pPr marL="285750" indent="-285750" algn="l" fontAlgn="base">
              <a:buFont typeface="Wingdings" panose="05000000000000000000" pitchFamily="2" charset="2"/>
              <a:buChar char="q"/>
            </a:pPr>
            <a:endParaRPr lang="pt-BR" sz="11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503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548DAA-0048-8B21-C49B-487531FD3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021F50A4-EA74-8D12-F26E-10CAE0F3F5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4D2AA1E-5CEE-56EC-C5D8-E16703548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95FC1A14-BE5B-3CC5-A5F9-48FA29084A1E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LMC NA BLOCKCHAIN</a:t>
            </a:r>
            <a:endParaRPr lang="en-US" sz="3200" i="0" kern="1200" dirty="0">
              <a:effectLst/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FASE 03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2A1E364C-9886-42F1-727E-4F2F97493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49107" y="1169443"/>
            <a:ext cx="8407653" cy="4519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2DBBC13-3009-40A5-A9B7-10DAB1F8D21B}"/>
              </a:ext>
            </a:extLst>
          </p:cNvPr>
          <p:cNvSpPr txBox="1"/>
          <p:nvPr/>
        </p:nvSpPr>
        <p:spPr>
          <a:xfrm>
            <a:off x="131250" y="5881181"/>
            <a:ext cx="9677400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fontAlgn="base">
              <a:buFont typeface="Wingdings" panose="05000000000000000000" pitchFamily="2" charset="2"/>
              <a:buChar char="q"/>
            </a:pPr>
            <a: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Expandir o conceito para processos que ocorrem antes e depois do LMC</a:t>
            </a:r>
            <a:b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</a:br>
            <a:b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</a:br>
            <a:r>
              <a:rPr lang="pt-BR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Distribuidoras, Refinarias e Usinas reportam diariamente à ANP, via Excel ou Webservice, dados de estoque de combustíveis. O fluxo completo do combustível, desde o poço até o tanque do veículo, poderia estar registrado na mesma blockchain.</a:t>
            </a:r>
          </a:p>
          <a:p>
            <a:pPr marL="285750" indent="-285750" algn="l" fontAlgn="base">
              <a:buFont typeface="Wingdings" panose="05000000000000000000" pitchFamily="2" charset="2"/>
              <a:buChar char="q"/>
            </a:pPr>
            <a:endParaRPr lang="pt-BR" sz="11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671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4794195-36CF-20C7-E432-A277E39B9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9F4742-E215-8F78-3ABA-6D7F739C21BA}"/>
              </a:ext>
            </a:extLst>
          </p:cNvPr>
          <p:cNvSpPr txBox="1"/>
          <p:nvPr/>
        </p:nvSpPr>
        <p:spPr>
          <a:xfrm>
            <a:off x="481012" y="335845"/>
            <a:ext cx="11229975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678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https://www.gov.br/anp/pt-br/assuntos/dados-estoques-combustiveis</a:t>
            </a:r>
          </a:p>
          <a:p>
            <a:endParaRPr lang="en-US" dirty="0">
              <a:solidFill>
                <a:srgbClr val="46788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rgbClr val="4678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https://www.gov.br/anp/pt-br/acesso-a-informacao/perguntas-frequentes/agente-economico/livro-de-movimentacao-de-combustiveis</a:t>
            </a:r>
          </a:p>
          <a:p>
            <a:endParaRPr lang="en-US" dirty="0">
              <a:solidFill>
                <a:srgbClr val="46788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https://www.gov.br/anp/pt-br/centrais-de-conteudo/publicacoes/anuario-estatistico/anuario-estatistico-2023</a:t>
            </a:r>
            <a:b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b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Tabela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2.15 -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refinarias</a:t>
            </a:r>
            <a:b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Tabela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3.17 –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postos</a:t>
            </a:r>
            <a:b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b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https://www.gov.br/anp/pt-br/assuntos/precos-e-defesa-da-concorrencia/precos</a:t>
            </a:r>
            <a:b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b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Preço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bomba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https://coinswitch.co/switch/crypto/what-is-proof-of-authority-poa-in-blockchain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https://www.linkedin.com/pulse/understanding-hyperledger-fabric-ethereum-comparative-ibrahim/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https://revistarpanews.com.br/veja-os-10-maiores-grupos-do-setor-sucroenergetico-da-safra-2021-22/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224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B5568F-C3CB-D89B-591F-1333E04E4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Padrão do plano de fundo&#10;&#10;Descrição gerada automaticamente">
            <a:extLst>
              <a:ext uri="{FF2B5EF4-FFF2-40B4-BE49-F238E27FC236}">
                <a16:creationId xmlns:a16="http://schemas.microsoft.com/office/drawing/2014/main" id="{36D93FF1-5FB7-B28D-09BA-72DB5994E8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1E2138C-48F0-2DB7-0FA4-054D8B5DFA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684E69AA-ABD0-78CC-7092-00E5CC70D9BC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LMC NA BLOCKCHAIN</a:t>
            </a:r>
            <a:endParaRPr lang="en-US" sz="3200" i="0" kern="1200" dirty="0">
              <a:effectLst/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COMO FUNCIONA? </a:t>
            </a:r>
          </a:p>
        </p:txBody>
      </p:sp>
      <p:pic>
        <p:nvPicPr>
          <p:cNvPr id="11" name="Picture 10">
            <a:hlinkClick r:id="rId6"/>
            <a:extLst>
              <a:ext uri="{FF2B5EF4-FFF2-40B4-BE49-F238E27FC236}">
                <a16:creationId xmlns:a16="http://schemas.microsoft.com/office/drawing/2014/main" id="{276F8E07-BADF-FBA8-3436-4D3CB8BA98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427" y="1563462"/>
            <a:ext cx="10809145" cy="373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25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5D0954-AB1A-CD53-F739-544C3325F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4">
            <a:extLst>
              <a:ext uri="{FF2B5EF4-FFF2-40B4-BE49-F238E27FC236}">
                <a16:creationId xmlns:a16="http://schemas.microsoft.com/office/drawing/2014/main" id="{4613D43C-84C2-DB43-0AF4-96BCED1E6C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5492" y="842618"/>
            <a:ext cx="7965345" cy="5426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381971-2383-9C28-DD54-F36DC4607EAC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pt-BR" b="1" i="0" dirty="0">
                <a:solidFill>
                  <a:srgbClr val="002060"/>
                </a:solidFill>
                <a:effectLst/>
                <a:latin typeface="Open Sans" panose="020B0606030504020204" pitchFamily="34" charset="0"/>
              </a:rPr>
              <a:t>FLUXO PRODUTOS – ABASTECIMENTO VAREJO - REGULAÇÃO</a:t>
            </a:r>
            <a:endParaRPr lang="pt-BR" i="0" dirty="0">
              <a:solidFill>
                <a:srgbClr val="00206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A7A804-1079-1D89-E70A-9482BDBFEF85}"/>
              </a:ext>
            </a:extLst>
          </p:cNvPr>
          <p:cNvSpPr/>
          <p:nvPr/>
        </p:nvSpPr>
        <p:spPr>
          <a:xfrm>
            <a:off x="1993900" y="965200"/>
            <a:ext cx="1803400" cy="2730500"/>
          </a:xfrm>
          <a:prstGeom prst="rect">
            <a:avLst/>
          </a:prstGeom>
          <a:solidFill>
            <a:srgbClr val="FDFDA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E06E1C-BD43-1C0E-AF09-18ACA3EBAEF8}"/>
              </a:ext>
            </a:extLst>
          </p:cNvPr>
          <p:cNvSpPr/>
          <p:nvPr/>
        </p:nvSpPr>
        <p:spPr>
          <a:xfrm>
            <a:off x="3797300" y="965200"/>
            <a:ext cx="1955800" cy="1371600"/>
          </a:xfrm>
          <a:prstGeom prst="rect">
            <a:avLst/>
          </a:prstGeom>
          <a:solidFill>
            <a:srgbClr val="FDFDA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200BDF-E022-43C2-EA4B-08FFB56FF4EE}"/>
              </a:ext>
            </a:extLst>
          </p:cNvPr>
          <p:cNvSpPr txBox="1"/>
          <p:nvPr/>
        </p:nvSpPr>
        <p:spPr>
          <a:xfrm>
            <a:off x="1993900" y="673340"/>
            <a:ext cx="3759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 </a:t>
            </a:r>
            <a:r>
              <a:rPr lang="en-US" sz="11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Posto</a:t>
            </a:r>
            <a:r>
              <a:rPr lang="en-US" sz="11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ao</a:t>
            </a:r>
            <a:r>
              <a:rPr lang="en-US" sz="11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1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Poço</a:t>
            </a:r>
            <a:r>
              <a:rPr lang="en-US" sz="11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– Dados de Estoque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969548-72BD-724F-5613-77D008C8BCB3}"/>
              </a:ext>
            </a:extLst>
          </p:cNvPr>
          <p:cNvSpPr/>
          <p:nvPr/>
        </p:nvSpPr>
        <p:spPr>
          <a:xfrm>
            <a:off x="6176168" y="958850"/>
            <a:ext cx="1955800" cy="2736850"/>
          </a:xfrm>
          <a:prstGeom prst="rect">
            <a:avLst/>
          </a:prstGeom>
          <a:solidFill>
            <a:schemeClr val="accent6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24BE4C-2582-245E-4BB5-9D1F9900BC3C}"/>
              </a:ext>
            </a:extLst>
          </p:cNvPr>
          <p:cNvSpPr/>
          <p:nvPr/>
        </p:nvSpPr>
        <p:spPr>
          <a:xfrm>
            <a:off x="4110038" y="2453032"/>
            <a:ext cx="2066130" cy="1242667"/>
          </a:xfrm>
          <a:prstGeom prst="rect">
            <a:avLst/>
          </a:prstGeom>
          <a:solidFill>
            <a:schemeClr val="accent6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378A69-C201-0579-05ED-2B686499CC3A}"/>
              </a:ext>
            </a:extLst>
          </p:cNvPr>
          <p:cNvSpPr txBox="1"/>
          <p:nvPr/>
        </p:nvSpPr>
        <p:spPr>
          <a:xfrm>
            <a:off x="6176168" y="550230"/>
            <a:ext cx="1955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Livro</a:t>
            </a:r>
            <a:r>
              <a:rPr lang="en-US" sz="11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lang="en-US" sz="11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Movimentação</a:t>
            </a:r>
            <a:r>
              <a:rPr lang="en-US" sz="11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Combustíveis</a:t>
            </a:r>
          </a:p>
        </p:txBody>
      </p:sp>
    </p:spTree>
    <p:extLst>
      <p:ext uri="{BB962C8B-B14F-4D97-AF65-F5344CB8AC3E}">
        <p14:creationId xmlns:p14="http://schemas.microsoft.com/office/powerpoint/2010/main" val="16578333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FA4B7-5CBC-DE3D-E421-2CE6C7FA3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Padrão do plano de fundo&#10;&#10;Descrição gerada automaticamente">
            <a:extLst>
              <a:ext uri="{FF2B5EF4-FFF2-40B4-BE49-F238E27FC236}">
                <a16:creationId xmlns:a16="http://schemas.microsoft.com/office/drawing/2014/main" id="{3887F0D6-7F03-3084-8280-866095803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128B4DB-ACAC-B247-E3E7-B172A5554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C4C180EB-B917-0F44-9355-CCDAC1ED1576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LMC NA BLOCKCHAIN</a:t>
            </a:r>
            <a:endParaRPr lang="en-US" sz="3200" i="0" kern="1200" dirty="0">
              <a:effectLst/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COMO FUNCIONA? </a:t>
            </a:r>
          </a:p>
        </p:txBody>
      </p:sp>
      <p:pic>
        <p:nvPicPr>
          <p:cNvPr id="2" name="Picture 18">
            <a:extLst>
              <a:ext uri="{FF2B5EF4-FFF2-40B4-BE49-F238E27FC236}">
                <a16:creationId xmlns:a16="http://schemas.microsoft.com/office/drawing/2014/main" id="{E42FAB53-0D15-7D7F-C936-2C329C317C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41" r="55502" b="26048"/>
          <a:stretch/>
        </p:blipFill>
        <p:spPr bwMode="auto">
          <a:xfrm>
            <a:off x="914706" y="1966179"/>
            <a:ext cx="1671637" cy="2806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áfico 3" descr="Contrato com preenchimento sólido">
            <a:extLst>
              <a:ext uri="{FF2B5EF4-FFF2-40B4-BE49-F238E27FC236}">
                <a16:creationId xmlns:a16="http://schemas.microsoft.com/office/drawing/2014/main" id="{F9E56C37-E523-32B9-E148-F6921E9A6B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20047" y="3167571"/>
            <a:ext cx="914400" cy="914400"/>
          </a:xfrm>
          <a:prstGeom prst="rect">
            <a:avLst/>
          </a:prstGeom>
        </p:spPr>
      </p:pic>
      <p:pic>
        <p:nvPicPr>
          <p:cNvPr id="3" name="Picture 18">
            <a:extLst>
              <a:ext uri="{FF2B5EF4-FFF2-40B4-BE49-F238E27FC236}">
                <a16:creationId xmlns:a16="http://schemas.microsoft.com/office/drawing/2014/main" id="{820978B5-45C0-64F3-6682-2EABB39A8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74" t="19471" r="34359" b="28570"/>
          <a:stretch/>
        </p:blipFill>
        <p:spPr bwMode="auto">
          <a:xfrm>
            <a:off x="7139499" y="2600863"/>
            <a:ext cx="1042987" cy="1348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0513CA8-C83F-2BE6-0833-69EBE0B929C9}"/>
              </a:ext>
            </a:extLst>
          </p:cNvPr>
          <p:cNvSpPr txBox="1"/>
          <p:nvPr/>
        </p:nvSpPr>
        <p:spPr>
          <a:xfrm>
            <a:off x="6814139" y="3919441"/>
            <a:ext cx="17457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b="1" u="sng" dirty="0"/>
              <a:t>Contrato</a:t>
            </a:r>
          </a:p>
          <a:p>
            <a:pPr algn="ctr"/>
            <a:r>
              <a:rPr lang="pt-BR" sz="2400" b="1" u="sng" dirty="0"/>
              <a:t>Blockchain</a:t>
            </a:r>
          </a:p>
          <a:p>
            <a:pPr algn="ctr"/>
            <a:r>
              <a:rPr lang="pt-BR" sz="2400" b="1" u="sng" dirty="0"/>
              <a:t>(LMC)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C959FEC-9EE5-C6C8-17A4-ABFA9CB797FC}"/>
              </a:ext>
            </a:extLst>
          </p:cNvPr>
          <p:cNvSpPr txBox="1"/>
          <p:nvPr/>
        </p:nvSpPr>
        <p:spPr>
          <a:xfrm>
            <a:off x="10019558" y="2572742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u="sng" dirty="0"/>
              <a:t>Regulador</a:t>
            </a:r>
          </a:p>
        </p:txBody>
      </p:sp>
      <p:pic>
        <p:nvPicPr>
          <p:cNvPr id="9" name="Gráfico 8" descr="Lupa com preenchimento sólido">
            <a:extLst>
              <a:ext uri="{FF2B5EF4-FFF2-40B4-BE49-F238E27FC236}">
                <a16:creationId xmlns:a16="http://schemas.microsoft.com/office/drawing/2014/main" id="{801D8AF7-9A80-78CE-D5C1-35F10162FE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263886" y="3011939"/>
            <a:ext cx="1084685" cy="1084685"/>
          </a:xfrm>
          <a:prstGeom prst="rect">
            <a:avLst/>
          </a:prstGeom>
        </p:spPr>
      </p:pic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C4044C2C-1846-F78A-F0A5-92BD11661D8A}"/>
              </a:ext>
            </a:extLst>
          </p:cNvPr>
          <p:cNvCxnSpPr>
            <a:cxnSpLocks/>
          </p:cNvCxnSpPr>
          <p:nvPr/>
        </p:nvCxnSpPr>
        <p:spPr>
          <a:xfrm>
            <a:off x="8330288" y="3332404"/>
            <a:ext cx="180934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4061D9B-11C5-9229-CA6C-DE35D8F22830}"/>
              </a:ext>
            </a:extLst>
          </p:cNvPr>
          <p:cNvSpPr txBox="1"/>
          <p:nvPr/>
        </p:nvSpPr>
        <p:spPr>
          <a:xfrm>
            <a:off x="7474148" y="1538149"/>
            <a:ext cx="1042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Checa data</a:t>
            </a:r>
          </a:p>
        </p:txBody>
      </p:sp>
      <p:cxnSp>
        <p:nvCxnSpPr>
          <p:cNvPr id="49" name="Conector de Seta Reta 48">
            <a:extLst>
              <a:ext uri="{FF2B5EF4-FFF2-40B4-BE49-F238E27FC236}">
                <a16:creationId xmlns:a16="http://schemas.microsoft.com/office/drawing/2014/main" id="{36DA0CD4-107B-F3BA-12BC-DAE89F31F570}"/>
              </a:ext>
            </a:extLst>
          </p:cNvPr>
          <p:cNvCxnSpPr>
            <a:cxnSpLocks/>
          </p:cNvCxnSpPr>
          <p:nvPr/>
        </p:nvCxnSpPr>
        <p:spPr>
          <a:xfrm>
            <a:off x="2586397" y="3314130"/>
            <a:ext cx="180934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E007325D-31BF-DD61-786F-4CD84E4F7E14}"/>
              </a:ext>
            </a:extLst>
          </p:cNvPr>
          <p:cNvSpPr txBox="1"/>
          <p:nvPr/>
        </p:nvSpPr>
        <p:spPr>
          <a:xfrm>
            <a:off x="2646408" y="3390769"/>
            <a:ext cx="18093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Insere Movimento</a:t>
            </a:r>
          </a:p>
        </p:txBody>
      </p:sp>
      <p:cxnSp>
        <p:nvCxnSpPr>
          <p:cNvPr id="52" name="Conector de Seta Reta 51">
            <a:extLst>
              <a:ext uri="{FF2B5EF4-FFF2-40B4-BE49-F238E27FC236}">
                <a16:creationId xmlns:a16="http://schemas.microsoft.com/office/drawing/2014/main" id="{FE9253F4-5D19-EF55-ED26-472A0FE09951}"/>
              </a:ext>
            </a:extLst>
          </p:cNvPr>
          <p:cNvCxnSpPr>
            <a:cxnSpLocks/>
          </p:cNvCxnSpPr>
          <p:nvPr/>
        </p:nvCxnSpPr>
        <p:spPr>
          <a:xfrm>
            <a:off x="5431504" y="3313979"/>
            <a:ext cx="1670758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BB126DC7-1426-6D52-A6D8-6B3EB2B3A7D1}"/>
              </a:ext>
            </a:extLst>
          </p:cNvPr>
          <p:cNvSpPr txBox="1"/>
          <p:nvPr/>
        </p:nvSpPr>
        <p:spPr>
          <a:xfrm>
            <a:off x="5316730" y="3351900"/>
            <a:ext cx="18093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Envia </a:t>
            </a:r>
          </a:p>
          <a:p>
            <a:pPr algn="ctr"/>
            <a:r>
              <a:rPr lang="pt-BR" sz="1600" dirty="0"/>
              <a:t>movimento</a:t>
            </a: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82FC682D-F315-1ED8-9DC7-E03A7FA73C18}"/>
              </a:ext>
            </a:extLst>
          </p:cNvPr>
          <p:cNvSpPr txBox="1"/>
          <p:nvPr/>
        </p:nvSpPr>
        <p:spPr>
          <a:xfrm>
            <a:off x="8336845" y="3429000"/>
            <a:ext cx="2034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Retorna informações</a:t>
            </a:r>
          </a:p>
        </p:txBody>
      </p:sp>
      <p:cxnSp>
        <p:nvCxnSpPr>
          <p:cNvPr id="56" name="Conector: Angulado 55">
            <a:extLst>
              <a:ext uri="{FF2B5EF4-FFF2-40B4-BE49-F238E27FC236}">
                <a16:creationId xmlns:a16="http://schemas.microsoft.com/office/drawing/2014/main" id="{66FCB2EF-8F8A-872C-0382-0089CD318548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97874" y="2506929"/>
            <a:ext cx="674042" cy="521493"/>
          </a:xfrm>
          <a:prstGeom prst="bentConnector4">
            <a:avLst>
              <a:gd name="adj1" fmla="val -33915"/>
              <a:gd name="adj2" fmla="val 14383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3469A13C-D208-BDA2-14AB-7C5FB7AD6075}"/>
              </a:ext>
            </a:extLst>
          </p:cNvPr>
          <p:cNvSpPr txBox="1"/>
          <p:nvPr/>
        </p:nvSpPr>
        <p:spPr>
          <a:xfrm>
            <a:off x="6249300" y="2129952"/>
            <a:ext cx="18093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Armazena Movimento</a:t>
            </a:r>
          </a:p>
        </p:txBody>
      </p:sp>
      <p:sp>
        <p:nvSpPr>
          <p:cNvPr id="15364" name="CaixaDeTexto 15363">
            <a:extLst>
              <a:ext uri="{FF2B5EF4-FFF2-40B4-BE49-F238E27FC236}">
                <a16:creationId xmlns:a16="http://schemas.microsoft.com/office/drawing/2014/main" id="{E630DC84-81E8-D508-9C8F-E99415DB8334}"/>
              </a:ext>
            </a:extLst>
          </p:cNvPr>
          <p:cNvSpPr txBox="1"/>
          <p:nvPr/>
        </p:nvSpPr>
        <p:spPr>
          <a:xfrm>
            <a:off x="4206042" y="2496672"/>
            <a:ext cx="1450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u="sng" dirty="0" err="1"/>
              <a:t>Frontend</a:t>
            </a:r>
            <a:endParaRPr lang="pt-BR" sz="2400" b="1" u="sng" dirty="0"/>
          </a:p>
        </p:txBody>
      </p:sp>
      <p:cxnSp>
        <p:nvCxnSpPr>
          <p:cNvPr id="15366" name="Conector de Seta Reta 15365">
            <a:extLst>
              <a:ext uri="{FF2B5EF4-FFF2-40B4-BE49-F238E27FC236}">
                <a16:creationId xmlns:a16="http://schemas.microsoft.com/office/drawing/2014/main" id="{DFD1DA0D-9974-D382-7BE2-5E557DD54196}"/>
              </a:ext>
            </a:extLst>
          </p:cNvPr>
          <p:cNvCxnSpPr>
            <a:cxnSpLocks/>
          </p:cNvCxnSpPr>
          <p:nvPr/>
        </p:nvCxnSpPr>
        <p:spPr>
          <a:xfrm flipH="1">
            <a:off x="2586343" y="3927385"/>
            <a:ext cx="168629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70" name="CaixaDeTexto 15369">
            <a:extLst>
              <a:ext uri="{FF2B5EF4-FFF2-40B4-BE49-F238E27FC236}">
                <a16:creationId xmlns:a16="http://schemas.microsoft.com/office/drawing/2014/main" id="{BB93C60C-5061-EFAD-0D69-D7246480DC79}"/>
              </a:ext>
            </a:extLst>
          </p:cNvPr>
          <p:cNvSpPr txBox="1"/>
          <p:nvPr/>
        </p:nvSpPr>
        <p:spPr>
          <a:xfrm>
            <a:off x="2623866" y="4016607"/>
            <a:ext cx="1990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Lê Movimento</a:t>
            </a:r>
            <a:br>
              <a:rPr lang="pt-BR" sz="1600" dirty="0"/>
            </a:br>
            <a:r>
              <a:rPr lang="pt-BR" sz="1600" dirty="0"/>
              <a:t>e Divergências</a:t>
            </a:r>
          </a:p>
        </p:txBody>
      </p:sp>
      <p:cxnSp>
        <p:nvCxnSpPr>
          <p:cNvPr id="15372" name="Conector de Seta Reta 15371">
            <a:extLst>
              <a:ext uri="{FF2B5EF4-FFF2-40B4-BE49-F238E27FC236}">
                <a16:creationId xmlns:a16="http://schemas.microsoft.com/office/drawing/2014/main" id="{C0D82126-313A-08C9-33B4-28E985DAA14E}"/>
              </a:ext>
            </a:extLst>
          </p:cNvPr>
          <p:cNvCxnSpPr>
            <a:cxnSpLocks/>
          </p:cNvCxnSpPr>
          <p:nvPr/>
        </p:nvCxnSpPr>
        <p:spPr>
          <a:xfrm flipH="1">
            <a:off x="5363194" y="4018335"/>
            <a:ext cx="168629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73" name="CaixaDeTexto 15372">
            <a:extLst>
              <a:ext uri="{FF2B5EF4-FFF2-40B4-BE49-F238E27FC236}">
                <a16:creationId xmlns:a16="http://schemas.microsoft.com/office/drawing/2014/main" id="{4BB6639E-10A1-BA01-C41C-F5045848D3CE}"/>
              </a:ext>
            </a:extLst>
          </p:cNvPr>
          <p:cNvSpPr txBox="1"/>
          <p:nvPr/>
        </p:nvSpPr>
        <p:spPr>
          <a:xfrm>
            <a:off x="5474680" y="4011307"/>
            <a:ext cx="1554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Retorna Movimento</a:t>
            </a:r>
            <a:br>
              <a:rPr lang="pt-BR" sz="1600" dirty="0"/>
            </a:br>
            <a:r>
              <a:rPr lang="pt-BR" sz="1600" dirty="0"/>
              <a:t>e Divergências</a:t>
            </a:r>
          </a:p>
        </p:txBody>
      </p:sp>
      <p:sp>
        <p:nvSpPr>
          <p:cNvPr id="6" name="CaixaDeTexto 23">
            <a:extLst>
              <a:ext uri="{FF2B5EF4-FFF2-40B4-BE49-F238E27FC236}">
                <a16:creationId xmlns:a16="http://schemas.microsoft.com/office/drawing/2014/main" id="{03575AA9-5C9B-47C0-A947-8ABC52A06897}"/>
              </a:ext>
            </a:extLst>
          </p:cNvPr>
          <p:cNvSpPr txBox="1"/>
          <p:nvPr/>
        </p:nvSpPr>
        <p:spPr>
          <a:xfrm>
            <a:off x="8272892" y="2110951"/>
            <a:ext cx="1328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Calcula</a:t>
            </a:r>
            <a:br>
              <a:rPr lang="pt-BR" sz="1600" dirty="0"/>
            </a:br>
            <a:r>
              <a:rPr lang="pt-BR" sz="1600" dirty="0"/>
              <a:t>divergências</a:t>
            </a:r>
          </a:p>
        </p:txBody>
      </p:sp>
    </p:spTree>
    <p:extLst>
      <p:ext uri="{BB962C8B-B14F-4D97-AF65-F5344CB8AC3E}">
        <p14:creationId xmlns:p14="http://schemas.microsoft.com/office/powerpoint/2010/main" val="781627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645D2-2C9D-8510-8ED7-076D9ED0F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03F77762-EF4E-034B-C7C7-14CE1C8DA02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8607" y="2530158"/>
            <a:ext cx="243901" cy="243901"/>
          </a:xfrm>
          <a:prstGeom prst="rect">
            <a:avLst/>
          </a:prstGeom>
          <a:solidFill>
            <a:srgbClr val="C00000"/>
          </a:solidFill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>
              <a:solidFill>
                <a:srgbClr val="FFFF00"/>
              </a:solidFill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15547151-C0FF-6A05-159C-704A965E4BCE}"/>
              </a:ext>
            </a:extLst>
          </p:cNvPr>
          <p:cNvSpPr txBox="1"/>
          <p:nvPr/>
        </p:nvSpPr>
        <p:spPr>
          <a:xfrm>
            <a:off x="3744681" y="4968229"/>
            <a:ext cx="10031522" cy="18782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dirty="0">
              <a:solidFill>
                <a:schemeClr val="bg1"/>
              </a:solidFill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dirty="0">
              <a:solidFill>
                <a:schemeClr val="bg1"/>
              </a:solidFill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i="0" dirty="0">
              <a:solidFill>
                <a:schemeClr val="bg1"/>
              </a:solidFill>
              <a:effectLst/>
              <a:latin typeface="Montserrat" panose="00000500000000000000" pitchFamily="2" charset="0"/>
              <a:ea typeface="+mj-ea"/>
              <a:cs typeface="+mj-cs"/>
            </a:endParaRPr>
          </a:p>
        </p:txBody>
      </p:sp>
      <p:pic>
        <p:nvPicPr>
          <p:cNvPr id="6" name="Picture 5" descr="A person with green eyes with Old Tuscaloosa County Jail in the background&#10;&#10;Description automatically generated">
            <a:extLst>
              <a:ext uri="{FF2B5EF4-FFF2-40B4-BE49-F238E27FC236}">
                <a16:creationId xmlns:a16="http://schemas.microsoft.com/office/drawing/2014/main" id="{8A5514FF-0C19-23C9-35E7-BA42227473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-6"/>
          <a:stretch/>
        </p:blipFill>
        <p:spPr>
          <a:xfrm>
            <a:off x="919995" y="671359"/>
            <a:ext cx="2462463" cy="2462463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7" name="Picture 6" descr="A person with a beard and glasses&#10;&#10;Description automatically generated">
            <a:extLst>
              <a:ext uri="{FF2B5EF4-FFF2-40B4-BE49-F238E27FC236}">
                <a16:creationId xmlns:a16="http://schemas.microsoft.com/office/drawing/2014/main" id="{5C4CE607-703E-97E7-FB65-3EE75616E5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-6"/>
          <a:stretch/>
        </p:blipFill>
        <p:spPr>
          <a:xfrm>
            <a:off x="4775711" y="671359"/>
            <a:ext cx="2462463" cy="2462463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8" name="Picture 7" descr="A person smiling for a selfie&#10;&#10;Description automatically generated">
            <a:extLst>
              <a:ext uri="{FF2B5EF4-FFF2-40B4-BE49-F238E27FC236}">
                <a16:creationId xmlns:a16="http://schemas.microsoft.com/office/drawing/2014/main" id="{2AD74AEF-9C60-A0C6-9381-7670E99F13C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-6"/>
          <a:stretch/>
        </p:blipFill>
        <p:spPr>
          <a:xfrm>
            <a:off x="8631427" y="671359"/>
            <a:ext cx="2462463" cy="2462463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9" name="Picture 8" descr="A person in a white shirt and tie&#10;&#10;Description automatically generated">
            <a:extLst>
              <a:ext uri="{FF2B5EF4-FFF2-40B4-BE49-F238E27FC236}">
                <a16:creationId xmlns:a16="http://schemas.microsoft.com/office/drawing/2014/main" id="{F6D96008-59D3-A407-735F-C07916FA8CC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-6"/>
          <a:stretch/>
        </p:blipFill>
        <p:spPr>
          <a:xfrm>
            <a:off x="2735428" y="3984113"/>
            <a:ext cx="2462463" cy="2462463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  <a:solidFill>
            <a:srgbClr val="C00000"/>
          </a:solidFill>
        </p:spPr>
      </p:pic>
      <p:pic>
        <p:nvPicPr>
          <p:cNvPr id="11" name="Picture 10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1C921820-52ED-2921-CAC9-13C78BAC4E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778" y="3984955"/>
            <a:ext cx="2465837" cy="2465837"/>
          </a:xfrm>
          <a:prstGeom prst="ellipse">
            <a:avLst/>
          </a:prstGeom>
          <a:solidFill>
            <a:srgbClr val="C00000"/>
          </a:solidFill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192FCF-4455-0632-68CD-95ECFC832752}"/>
              </a:ext>
            </a:extLst>
          </p:cNvPr>
          <p:cNvSpPr txBox="1"/>
          <p:nvPr/>
        </p:nvSpPr>
        <p:spPr>
          <a:xfrm>
            <a:off x="949501" y="2553924"/>
            <a:ext cx="2465836" cy="830997"/>
          </a:xfrm>
          <a:prstGeom prst="rect">
            <a:avLst/>
          </a:prstGeom>
          <a:solidFill>
            <a:srgbClr val="FFFFFF">
              <a:alpha val="61961"/>
            </a:srgbClr>
          </a:solidFill>
        </p:spPr>
        <p:txBody>
          <a:bodyPr wrap="square" rtlCol="0" anchor="ctr">
            <a:spAutoFit/>
          </a:bodyPr>
          <a:lstStyle/>
          <a:p>
            <a:pPr algn="ctr" defTabSz="905256">
              <a:spcAft>
                <a:spcPts val="600"/>
              </a:spcAft>
            </a:pPr>
            <a:r>
              <a:rPr lang="en-US" sz="2400" b="1" kern="1200" dirty="0">
                <a:solidFill>
                  <a:srgbClr val="C00000"/>
                </a:solidFill>
                <a:latin typeface="Montserrat" panose="00000500000000000000" pitchFamily="2" charset="0"/>
              </a:rPr>
              <a:t>JP</a:t>
            </a:r>
            <a:br>
              <a:rPr lang="en-US" sz="2400" b="1" kern="1200" dirty="0">
                <a:solidFill>
                  <a:srgbClr val="C00000"/>
                </a:solidFill>
                <a:latin typeface="Montserrat" panose="00000500000000000000" pitchFamily="2" charset="0"/>
              </a:rPr>
            </a:br>
            <a:endParaRPr lang="en-US" sz="2400" b="1" dirty="0">
              <a:solidFill>
                <a:srgbClr val="C00000"/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909DD7-8104-2BD7-495A-1ADCC40C3DFA}"/>
              </a:ext>
            </a:extLst>
          </p:cNvPr>
          <p:cNvSpPr txBox="1"/>
          <p:nvPr/>
        </p:nvSpPr>
        <p:spPr>
          <a:xfrm>
            <a:off x="4790464" y="2533290"/>
            <a:ext cx="2465836" cy="830997"/>
          </a:xfrm>
          <a:prstGeom prst="rect">
            <a:avLst/>
          </a:prstGeom>
          <a:solidFill>
            <a:srgbClr val="FFFFFF">
              <a:alpha val="61961"/>
            </a:srgbClr>
          </a:solidFill>
        </p:spPr>
        <p:txBody>
          <a:bodyPr wrap="square" rtlCol="0">
            <a:spAutoFit/>
          </a:bodyPr>
          <a:lstStyle/>
          <a:p>
            <a:pPr algn="ctr" defTabSz="905256">
              <a:spcAft>
                <a:spcPts val="600"/>
              </a:spcAft>
            </a:pPr>
            <a:r>
              <a:rPr lang="en-US" sz="2400" b="1" kern="1200" dirty="0">
                <a:solidFill>
                  <a:srgbClr val="C00000"/>
                </a:solidFill>
                <a:latin typeface="Montserrat" panose="00000500000000000000" pitchFamily="2" charset="0"/>
              </a:rPr>
              <a:t>MARCUS</a:t>
            </a:r>
            <a:br>
              <a:rPr lang="en-US" sz="2400" b="1" kern="1200" dirty="0">
                <a:solidFill>
                  <a:srgbClr val="C00000"/>
                </a:solidFill>
                <a:latin typeface="Montserrat" panose="00000500000000000000" pitchFamily="2" charset="0"/>
              </a:rPr>
            </a:br>
            <a:endParaRPr lang="en-US" sz="2400" b="1" dirty="0">
              <a:solidFill>
                <a:srgbClr val="C00000"/>
              </a:solidFill>
              <a:latin typeface="Montserrat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46234C-FDFC-671E-B6DC-6BA845400779}"/>
              </a:ext>
            </a:extLst>
          </p:cNvPr>
          <p:cNvSpPr txBox="1"/>
          <p:nvPr/>
        </p:nvSpPr>
        <p:spPr>
          <a:xfrm>
            <a:off x="8629320" y="2519641"/>
            <a:ext cx="2465836" cy="830997"/>
          </a:xfrm>
          <a:prstGeom prst="rect">
            <a:avLst/>
          </a:prstGeom>
          <a:solidFill>
            <a:srgbClr val="FFFFFF">
              <a:alpha val="61961"/>
            </a:srgbClr>
          </a:solidFill>
        </p:spPr>
        <p:txBody>
          <a:bodyPr wrap="square" rtlCol="0">
            <a:spAutoFit/>
          </a:bodyPr>
          <a:lstStyle/>
          <a:p>
            <a:pPr algn="ctr" defTabSz="905256">
              <a:spcAft>
                <a:spcPts val="600"/>
              </a:spcAft>
            </a:pPr>
            <a:r>
              <a:rPr lang="en-US" sz="2400" b="1" kern="1200" dirty="0">
                <a:solidFill>
                  <a:srgbClr val="C00000"/>
                </a:solidFill>
                <a:latin typeface="Montserrat" panose="00000500000000000000" pitchFamily="2" charset="0"/>
              </a:rPr>
              <a:t>MICHELE</a:t>
            </a:r>
            <a:br>
              <a:rPr lang="en-US" sz="2400" b="1" kern="1200" dirty="0">
                <a:solidFill>
                  <a:srgbClr val="C00000"/>
                </a:solidFill>
                <a:latin typeface="Montserrat" panose="00000500000000000000" pitchFamily="2" charset="0"/>
              </a:rPr>
            </a:br>
            <a:endParaRPr lang="en-US" sz="2400" b="1" dirty="0">
              <a:solidFill>
                <a:srgbClr val="C00000"/>
              </a:solidFill>
              <a:latin typeface="Montserrat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6A1294-7F41-20D4-FAB1-37D7A0508856}"/>
              </a:ext>
            </a:extLst>
          </p:cNvPr>
          <p:cNvSpPr txBox="1"/>
          <p:nvPr/>
        </p:nvSpPr>
        <p:spPr>
          <a:xfrm>
            <a:off x="6829836" y="5839131"/>
            <a:ext cx="2465836" cy="830997"/>
          </a:xfrm>
          <a:prstGeom prst="rect">
            <a:avLst/>
          </a:prstGeom>
          <a:solidFill>
            <a:srgbClr val="FFFFFF">
              <a:alpha val="61961"/>
            </a:srgbClr>
          </a:solidFill>
        </p:spPr>
        <p:txBody>
          <a:bodyPr wrap="square" rtlCol="0">
            <a:spAutoFit/>
          </a:bodyPr>
          <a:lstStyle/>
          <a:p>
            <a:pPr algn="ctr" defTabSz="905256">
              <a:spcAft>
                <a:spcPts val="600"/>
              </a:spcAft>
            </a:pPr>
            <a:r>
              <a:rPr lang="en-US" sz="2400" b="1" kern="1200">
                <a:solidFill>
                  <a:srgbClr val="C00000"/>
                </a:solidFill>
                <a:latin typeface="Montserrat" panose="00000500000000000000" pitchFamily="2" charset="0"/>
                <a:ea typeface="+mn-ea"/>
                <a:cs typeface="+mn-cs"/>
              </a:rPr>
              <a:t>ELISA</a:t>
            </a:r>
            <a:br>
              <a:rPr lang="en-US" sz="2400" b="1" kern="1200">
                <a:solidFill>
                  <a:srgbClr val="C00000"/>
                </a:solidFill>
                <a:latin typeface="Montserrat" panose="00000500000000000000" pitchFamily="2" charset="0"/>
                <a:ea typeface="+mn-ea"/>
                <a:cs typeface="+mn-cs"/>
              </a:rPr>
            </a:br>
            <a:endParaRPr lang="en-US" sz="2400" b="1">
              <a:solidFill>
                <a:srgbClr val="C00000"/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1C5327-5778-FD17-D3CF-45A3A90ACB0F}"/>
              </a:ext>
            </a:extLst>
          </p:cNvPr>
          <p:cNvSpPr txBox="1"/>
          <p:nvPr/>
        </p:nvSpPr>
        <p:spPr>
          <a:xfrm>
            <a:off x="2750113" y="5839544"/>
            <a:ext cx="2465836" cy="830997"/>
          </a:xfrm>
          <a:prstGeom prst="rect">
            <a:avLst/>
          </a:prstGeom>
          <a:solidFill>
            <a:srgbClr val="FFFFFF">
              <a:alpha val="61961"/>
            </a:srgbClr>
          </a:solidFill>
        </p:spPr>
        <p:txBody>
          <a:bodyPr wrap="square" rtlCol="0">
            <a:spAutoFit/>
          </a:bodyPr>
          <a:lstStyle/>
          <a:p>
            <a:pPr algn="ctr" defTabSz="905256">
              <a:spcAft>
                <a:spcPts val="600"/>
              </a:spcAft>
            </a:pPr>
            <a:r>
              <a:rPr lang="en-US" sz="2400" b="1" kern="1200" dirty="0">
                <a:solidFill>
                  <a:srgbClr val="C00000"/>
                </a:solidFill>
                <a:latin typeface="Montserrat" panose="00000500000000000000" pitchFamily="2" charset="0"/>
                <a:ea typeface="+mn-ea"/>
                <a:cs typeface="+mn-cs"/>
              </a:rPr>
              <a:t>MARCELO</a:t>
            </a:r>
            <a:br>
              <a:rPr lang="en-US" sz="2400" b="1" kern="1200" dirty="0">
                <a:solidFill>
                  <a:srgbClr val="C00000"/>
                </a:solidFill>
                <a:latin typeface="Montserrat" panose="00000500000000000000" pitchFamily="2" charset="0"/>
                <a:ea typeface="+mn-ea"/>
                <a:cs typeface="+mn-cs"/>
              </a:rPr>
            </a:br>
            <a:endParaRPr lang="en-US" sz="2400" b="1" dirty="0">
              <a:solidFill>
                <a:srgbClr val="C00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5697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B5568F-C3CB-D89B-591F-1333E04E4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Padrão do plano de fundo&#10;&#10;Descrição gerada automaticamente">
            <a:extLst>
              <a:ext uri="{FF2B5EF4-FFF2-40B4-BE49-F238E27FC236}">
                <a16:creationId xmlns:a16="http://schemas.microsoft.com/office/drawing/2014/main" id="{5EBA5C1F-4314-E329-7A79-EA48D505CA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8B5EFF-B415-B22F-7858-9145419123A8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FLUXO DE PRODUTOS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ABASTECIMENTO - VAREJO - REGULADORES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C156E2FE-F3D7-8243-6391-768E0F304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11486" y="1537248"/>
            <a:ext cx="6157543" cy="4202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1E2138C-48F0-2DB7-0FA4-054D8B5DFA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7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B5568F-C3CB-D89B-591F-1333E04E4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Padrão do plano de fundo&#10;&#10;Descrição gerada automaticamente">
            <a:extLst>
              <a:ext uri="{FF2B5EF4-FFF2-40B4-BE49-F238E27FC236}">
                <a16:creationId xmlns:a16="http://schemas.microsoft.com/office/drawing/2014/main" id="{288921BE-1EDF-DCC8-7237-BE6EF1F61D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F8DE8257-866A-65AC-C915-41E3EACE6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11486" y="1537248"/>
            <a:ext cx="6157543" cy="4202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4">
            <a:extLst>
              <a:ext uri="{FF2B5EF4-FFF2-40B4-BE49-F238E27FC236}">
                <a16:creationId xmlns:a16="http://schemas.microsoft.com/office/drawing/2014/main" id="{E218736C-D959-D514-FD79-E565A2EEB613}"/>
              </a:ext>
            </a:extLst>
          </p:cNvPr>
          <p:cNvSpPr/>
          <p:nvPr/>
        </p:nvSpPr>
        <p:spPr>
          <a:xfrm>
            <a:off x="3011486" y="1651737"/>
            <a:ext cx="1561646" cy="1763433"/>
          </a:xfrm>
          <a:prstGeom prst="rect">
            <a:avLst/>
          </a:prstGeom>
          <a:solidFill>
            <a:srgbClr val="FDFDA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FA99A1EC-79AA-7806-6BBA-2A65F8FDA78E}"/>
              </a:ext>
            </a:extLst>
          </p:cNvPr>
          <p:cNvSpPr/>
          <p:nvPr/>
        </p:nvSpPr>
        <p:spPr>
          <a:xfrm>
            <a:off x="4557999" y="1651738"/>
            <a:ext cx="1448775" cy="865598"/>
          </a:xfrm>
          <a:prstGeom prst="rect">
            <a:avLst/>
          </a:prstGeom>
          <a:solidFill>
            <a:srgbClr val="FDFDA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F9B2D004-734C-265F-42D3-DF5C68DAD298}"/>
              </a:ext>
            </a:extLst>
          </p:cNvPr>
          <p:cNvSpPr txBox="1"/>
          <p:nvPr/>
        </p:nvSpPr>
        <p:spPr>
          <a:xfrm>
            <a:off x="2384752" y="1358560"/>
            <a:ext cx="375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 </a:t>
            </a:r>
            <a:r>
              <a:rPr lang="en-US" sz="12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Poço</a:t>
            </a: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ao</a:t>
            </a: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Posto</a:t>
            </a: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– Dados de Estoque</a:t>
            </a:r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24F0554E-91E2-3155-BA66-AD4042C71760}"/>
              </a:ext>
            </a:extLst>
          </p:cNvPr>
          <p:cNvSpPr/>
          <p:nvPr/>
        </p:nvSpPr>
        <p:spPr>
          <a:xfrm>
            <a:off x="6097453" y="1651738"/>
            <a:ext cx="1448775" cy="1763432"/>
          </a:xfrm>
          <a:prstGeom prst="rect">
            <a:avLst/>
          </a:prstGeom>
          <a:solidFill>
            <a:schemeClr val="accent6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EFB2AAFD-1F36-7B84-3F65-BE0A504EF3E5}"/>
              </a:ext>
            </a:extLst>
          </p:cNvPr>
          <p:cNvSpPr/>
          <p:nvPr/>
        </p:nvSpPr>
        <p:spPr>
          <a:xfrm>
            <a:off x="4663811" y="2517336"/>
            <a:ext cx="1448775" cy="897834"/>
          </a:xfrm>
          <a:prstGeom prst="rect">
            <a:avLst/>
          </a:prstGeom>
          <a:solidFill>
            <a:schemeClr val="accent6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28288047-D75A-F220-D3E1-FBE75BBFF822}"/>
              </a:ext>
            </a:extLst>
          </p:cNvPr>
          <p:cNvSpPr txBox="1"/>
          <p:nvPr/>
        </p:nvSpPr>
        <p:spPr>
          <a:xfrm>
            <a:off x="5883963" y="1266228"/>
            <a:ext cx="20995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Livro</a:t>
            </a: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lang="en-US" sz="12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Movimentação</a:t>
            </a:r>
            <a:r>
              <a:rPr lang="en-US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 Combustíveis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FD2DFD7-C27E-0B29-48A3-9D3D55BC11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  <p:sp>
        <p:nvSpPr>
          <p:cNvPr id="18" name="TextBox 1">
            <a:extLst>
              <a:ext uri="{FF2B5EF4-FFF2-40B4-BE49-F238E27FC236}">
                <a16:creationId xmlns:a16="http://schemas.microsoft.com/office/drawing/2014/main" id="{EFB95181-2FF4-EF0D-AAAC-B1F8BE0084B4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FLUXO DE PRODUTOS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ABASTECIMENTO - VAREJO - REGULADORES</a:t>
            </a:r>
          </a:p>
        </p:txBody>
      </p:sp>
    </p:spTree>
    <p:extLst>
      <p:ext uri="{BB962C8B-B14F-4D97-AF65-F5344CB8AC3E}">
        <p14:creationId xmlns:p14="http://schemas.microsoft.com/office/powerpoint/2010/main" val="3872920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B5568F-C3CB-D89B-591F-1333E04E4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Imagem 85" descr="Padrão do plano de fundo&#10;&#10;Descrição gerada automaticamente">
            <a:extLst>
              <a:ext uri="{FF2B5EF4-FFF2-40B4-BE49-F238E27FC236}">
                <a16:creationId xmlns:a16="http://schemas.microsoft.com/office/drawing/2014/main" id="{6CFD0AB9-5E27-600F-6C4C-A78901A99B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1E2138C-48F0-2DB7-0FA4-054D8B5DFA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  <p:sp>
        <p:nvSpPr>
          <p:cNvPr id="38" name="Oval 24">
            <a:extLst>
              <a:ext uri="{FF2B5EF4-FFF2-40B4-BE49-F238E27FC236}">
                <a16:creationId xmlns:a16="http://schemas.microsoft.com/office/drawing/2014/main" id="{5AFFD3B7-2CD4-497F-F60D-757C95D0FB77}"/>
              </a:ext>
            </a:extLst>
          </p:cNvPr>
          <p:cNvSpPr/>
          <p:nvPr/>
        </p:nvSpPr>
        <p:spPr>
          <a:xfrm>
            <a:off x="2523323" y="2911419"/>
            <a:ext cx="1958546" cy="1958546"/>
          </a:xfrm>
          <a:prstGeom prst="ellipse">
            <a:avLst/>
          </a:prstGeom>
          <a:solidFill>
            <a:srgbClr val="D23101"/>
          </a:solidFill>
          <a:ln w="12700" cap="flat" cmpd="sng" algn="ctr">
            <a:noFill/>
            <a:prstDash val="solid"/>
            <a:miter lim="800000"/>
          </a:ln>
          <a:effectLst>
            <a:outerShdw blurRad="381000" algn="ctr" rotWithShape="0">
              <a:srgbClr val="000000">
                <a:alpha val="3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Informações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Gerais</a:t>
            </a:r>
          </a:p>
        </p:txBody>
      </p:sp>
      <p:sp>
        <p:nvSpPr>
          <p:cNvPr id="39" name="Arc 26">
            <a:extLst>
              <a:ext uri="{FF2B5EF4-FFF2-40B4-BE49-F238E27FC236}">
                <a16:creationId xmlns:a16="http://schemas.microsoft.com/office/drawing/2014/main" id="{0FA5C4E6-9566-93BC-029C-89BB61D7721C}"/>
              </a:ext>
            </a:extLst>
          </p:cNvPr>
          <p:cNvSpPr/>
          <p:nvPr/>
        </p:nvSpPr>
        <p:spPr>
          <a:xfrm>
            <a:off x="1882259" y="2270355"/>
            <a:ext cx="3240674" cy="3240674"/>
          </a:xfrm>
          <a:prstGeom prst="arc">
            <a:avLst>
              <a:gd name="adj1" fmla="val 7168"/>
              <a:gd name="adj2" fmla="val 20236988"/>
            </a:avLst>
          </a:prstGeom>
          <a:noFill/>
          <a:ln w="50800" cap="flat" cmpd="sng" algn="ctr">
            <a:solidFill>
              <a:srgbClr val="D23101"/>
            </a:solidFill>
            <a:prstDash val="solid"/>
            <a:miter lim="800000"/>
            <a:tailEnd type="stealt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Oval 37">
            <a:extLst>
              <a:ext uri="{FF2B5EF4-FFF2-40B4-BE49-F238E27FC236}">
                <a16:creationId xmlns:a16="http://schemas.microsoft.com/office/drawing/2014/main" id="{9F192580-06DB-7867-EB9D-6223C28128D2}"/>
              </a:ext>
            </a:extLst>
          </p:cNvPr>
          <p:cNvSpPr/>
          <p:nvPr/>
        </p:nvSpPr>
        <p:spPr>
          <a:xfrm>
            <a:off x="4824599" y="3619251"/>
            <a:ext cx="542882" cy="542882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D231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Oval 43">
            <a:extLst>
              <a:ext uri="{FF2B5EF4-FFF2-40B4-BE49-F238E27FC236}">
                <a16:creationId xmlns:a16="http://schemas.microsoft.com/office/drawing/2014/main" id="{EAF66CEF-1293-93F8-B984-901A8A1C0C9C}"/>
              </a:ext>
            </a:extLst>
          </p:cNvPr>
          <p:cNvSpPr/>
          <p:nvPr/>
        </p:nvSpPr>
        <p:spPr>
          <a:xfrm>
            <a:off x="3231155" y="5239588"/>
            <a:ext cx="542882" cy="542882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D231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Oval 44">
            <a:extLst>
              <a:ext uri="{FF2B5EF4-FFF2-40B4-BE49-F238E27FC236}">
                <a16:creationId xmlns:a16="http://schemas.microsoft.com/office/drawing/2014/main" id="{7EAE885B-FC95-6715-1505-7868510F4E6B}"/>
              </a:ext>
            </a:extLst>
          </p:cNvPr>
          <p:cNvSpPr/>
          <p:nvPr/>
        </p:nvSpPr>
        <p:spPr>
          <a:xfrm>
            <a:off x="1618608" y="3619251"/>
            <a:ext cx="542882" cy="542882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D231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Oval 45">
            <a:extLst>
              <a:ext uri="{FF2B5EF4-FFF2-40B4-BE49-F238E27FC236}">
                <a16:creationId xmlns:a16="http://schemas.microsoft.com/office/drawing/2014/main" id="{6D5778E9-235D-F311-46BC-49564406A731}"/>
              </a:ext>
            </a:extLst>
          </p:cNvPr>
          <p:cNvSpPr/>
          <p:nvPr/>
        </p:nvSpPr>
        <p:spPr>
          <a:xfrm>
            <a:off x="3231155" y="1998914"/>
            <a:ext cx="542882" cy="542882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D231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4" name="Oval 46">
            <a:extLst>
              <a:ext uri="{FF2B5EF4-FFF2-40B4-BE49-F238E27FC236}">
                <a16:creationId xmlns:a16="http://schemas.microsoft.com/office/drawing/2014/main" id="{9879D7FC-C279-B47C-47E5-BE7129C19DE2}"/>
              </a:ext>
            </a:extLst>
          </p:cNvPr>
          <p:cNvSpPr/>
          <p:nvPr/>
        </p:nvSpPr>
        <p:spPr>
          <a:xfrm>
            <a:off x="2090457" y="2490946"/>
            <a:ext cx="542882" cy="542882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D231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Oval 47">
            <a:extLst>
              <a:ext uri="{FF2B5EF4-FFF2-40B4-BE49-F238E27FC236}">
                <a16:creationId xmlns:a16="http://schemas.microsoft.com/office/drawing/2014/main" id="{A6FA7A50-28F5-76A7-6290-121DA92C07D9}"/>
              </a:ext>
            </a:extLst>
          </p:cNvPr>
          <p:cNvSpPr/>
          <p:nvPr/>
        </p:nvSpPr>
        <p:spPr>
          <a:xfrm>
            <a:off x="2090457" y="4756355"/>
            <a:ext cx="542882" cy="542882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D231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Oval 48">
            <a:extLst>
              <a:ext uri="{FF2B5EF4-FFF2-40B4-BE49-F238E27FC236}">
                <a16:creationId xmlns:a16="http://schemas.microsoft.com/office/drawing/2014/main" id="{ED060830-95F5-B992-0169-E43AFBAA9D21}"/>
              </a:ext>
            </a:extLst>
          </p:cNvPr>
          <p:cNvSpPr/>
          <p:nvPr/>
        </p:nvSpPr>
        <p:spPr>
          <a:xfrm>
            <a:off x="4403991" y="2526224"/>
            <a:ext cx="542882" cy="542882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D231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8406D307-B24B-7A7E-1E40-ED3842AE68C5}"/>
              </a:ext>
            </a:extLst>
          </p:cNvPr>
          <p:cNvSpPr/>
          <p:nvPr/>
        </p:nvSpPr>
        <p:spPr>
          <a:xfrm>
            <a:off x="4403991" y="4756355"/>
            <a:ext cx="542882" cy="542882"/>
          </a:xfrm>
          <a:prstGeom prst="ellipse">
            <a:avLst/>
          </a:prstGeom>
          <a:solidFill>
            <a:srgbClr val="FFFFFF"/>
          </a:solidFill>
          <a:ln w="50800" cap="flat" cmpd="sng" algn="ctr">
            <a:solidFill>
              <a:srgbClr val="D231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50">
            <a:extLst>
              <a:ext uri="{FF2B5EF4-FFF2-40B4-BE49-F238E27FC236}">
                <a16:creationId xmlns:a16="http://schemas.microsoft.com/office/drawing/2014/main" id="{F6B34720-E720-0E99-5393-0BD553BB833D}"/>
              </a:ext>
            </a:extLst>
          </p:cNvPr>
          <p:cNvSpPr txBox="1"/>
          <p:nvPr/>
        </p:nvSpPr>
        <p:spPr>
          <a:xfrm>
            <a:off x="2756939" y="5880653"/>
            <a:ext cx="1490466" cy="591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Aft>
                <a:spcPts val="600"/>
              </a:spcAft>
            </a:pP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Normalmente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b="1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manuscrito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em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livro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físico</a:t>
            </a:r>
            <a:endParaRPr lang="en-US" sz="1200" i="0" dirty="0"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TextBox 51">
            <a:extLst>
              <a:ext uri="{FF2B5EF4-FFF2-40B4-BE49-F238E27FC236}">
                <a16:creationId xmlns:a16="http://schemas.microsoft.com/office/drawing/2014/main" id="{533A3402-F721-2EFC-6C73-AF5C2F9CA033}"/>
              </a:ext>
            </a:extLst>
          </p:cNvPr>
          <p:cNvSpPr txBox="1"/>
          <p:nvPr/>
        </p:nvSpPr>
        <p:spPr>
          <a:xfrm>
            <a:off x="5000833" y="4937152"/>
            <a:ext cx="1373821" cy="425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90000"/>
              </a:lnSpc>
              <a:spcAft>
                <a:spcPts val="600"/>
              </a:spcAft>
            </a:pPr>
            <a:r>
              <a:rPr lang="en-US" sz="1200" b="1" dirty="0" err="1">
                <a:ea typeface="Open Sans" panose="020B0606030504020204" pitchFamily="34" charset="0"/>
                <a:cs typeface="Open Sans" panose="020B0606030504020204" pitchFamily="34" charset="0"/>
              </a:rPr>
              <a:t>Fiscalizado</a:t>
            </a:r>
            <a:r>
              <a:rPr lang="en-US" sz="1200" dirty="0">
                <a:ea typeface="Open Sans" panose="020B0606030504020204" pitchFamily="34" charset="0"/>
                <a:cs typeface="Open Sans" panose="020B0606030504020204" pitchFamily="34" charset="0"/>
              </a:rPr>
              <a:t> pela ANP e SEFAZ</a:t>
            </a:r>
          </a:p>
        </p:txBody>
      </p:sp>
      <p:sp>
        <p:nvSpPr>
          <p:cNvPr id="50" name="TextBox 52">
            <a:extLst>
              <a:ext uri="{FF2B5EF4-FFF2-40B4-BE49-F238E27FC236}">
                <a16:creationId xmlns:a16="http://schemas.microsoft.com/office/drawing/2014/main" id="{5DDCEE27-004E-A7E4-DCE8-E6D1A4411292}"/>
              </a:ext>
            </a:extLst>
          </p:cNvPr>
          <p:cNvSpPr txBox="1"/>
          <p:nvPr/>
        </p:nvSpPr>
        <p:spPr>
          <a:xfrm>
            <a:off x="5429689" y="3800474"/>
            <a:ext cx="1373821" cy="591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90000"/>
              </a:lnSpc>
              <a:spcAft>
                <a:spcPts val="600"/>
              </a:spcAft>
            </a:pPr>
            <a:r>
              <a:rPr lang="en-US" sz="1200" b="1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Obrigação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de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cada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posto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revendedor</a:t>
            </a:r>
            <a:endParaRPr lang="en-US" sz="1200" i="0" dirty="0"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1" name="TextBox 53">
            <a:extLst>
              <a:ext uri="{FF2B5EF4-FFF2-40B4-BE49-F238E27FC236}">
                <a16:creationId xmlns:a16="http://schemas.microsoft.com/office/drawing/2014/main" id="{1A8ECEAB-0B1F-8C06-1C95-E00787D51024}"/>
              </a:ext>
            </a:extLst>
          </p:cNvPr>
          <p:cNvSpPr txBox="1"/>
          <p:nvPr/>
        </p:nvSpPr>
        <p:spPr>
          <a:xfrm>
            <a:off x="2828620" y="1502504"/>
            <a:ext cx="1340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rgbClr val="00000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Guarda</a:t>
            </a:r>
            <a:r>
              <a:rPr lang="en-US" sz="1200" dirty="0">
                <a:solidFill>
                  <a:srgbClr val="00000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de </a:t>
            </a:r>
            <a:r>
              <a:rPr lang="en-US" sz="1200" dirty="0">
                <a:ea typeface="Open Sans" panose="020B0606030504020204" pitchFamily="34" charset="0"/>
                <a:cs typeface="Open Sans" panose="020B0606030504020204" pitchFamily="34" charset="0"/>
              </a:rPr>
              <a:t>6 meses (ANP)</a:t>
            </a:r>
          </a:p>
          <a:p>
            <a:pPr algn="ctr"/>
            <a:endParaRPr lang="en-US" sz="1200" dirty="0">
              <a:solidFill>
                <a:srgbClr val="00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52" name="TextBox 54">
            <a:extLst>
              <a:ext uri="{FF2B5EF4-FFF2-40B4-BE49-F238E27FC236}">
                <a16:creationId xmlns:a16="http://schemas.microsoft.com/office/drawing/2014/main" id="{7A039378-31B8-515F-BA82-DC0A8AEEAB0F}"/>
              </a:ext>
            </a:extLst>
          </p:cNvPr>
          <p:cNvSpPr txBox="1"/>
          <p:nvPr/>
        </p:nvSpPr>
        <p:spPr>
          <a:xfrm>
            <a:off x="741562" y="4937152"/>
            <a:ext cx="1294936" cy="924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lnSpc>
                <a:spcPct val="90000"/>
              </a:lnSpc>
              <a:spcAft>
                <a:spcPts val="600"/>
              </a:spcAft>
            </a:pPr>
            <a:r>
              <a:rPr lang="en-US" sz="1200" dirty="0" err="1">
                <a:ea typeface="Open Sans" panose="020B0606030504020204" pitchFamily="34" charset="0"/>
                <a:cs typeface="Open Sans" panose="020B0606030504020204" pitchFamily="34" charset="0"/>
              </a:rPr>
              <a:t>Opcionalmente</a:t>
            </a:r>
            <a:r>
              <a:rPr lang="en-US" sz="1200" dirty="0"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b="1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digital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(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desde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Out/22) –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sistema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posto</a:t>
            </a:r>
            <a:endParaRPr lang="en-US" sz="1200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TextBox 55">
            <a:extLst>
              <a:ext uri="{FF2B5EF4-FFF2-40B4-BE49-F238E27FC236}">
                <a16:creationId xmlns:a16="http://schemas.microsoft.com/office/drawing/2014/main" id="{3DFC4D3B-B1EC-2D8A-3A2D-05D014986B22}"/>
              </a:ext>
            </a:extLst>
          </p:cNvPr>
          <p:cNvSpPr txBox="1"/>
          <p:nvPr/>
        </p:nvSpPr>
        <p:spPr>
          <a:xfrm>
            <a:off x="264600" y="3800474"/>
            <a:ext cx="1294936" cy="924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lnSpc>
                <a:spcPct val="90000"/>
              </a:lnSpc>
              <a:spcAft>
                <a:spcPts val="600"/>
              </a:spcAft>
            </a:pPr>
            <a:r>
              <a:rPr lang="en-US" sz="1200" b="1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Apresentado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à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fiscalização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ANP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ou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SEFAZ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quando</a:t>
            </a:r>
            <a:r>
              <a:rPr lang="en-US" sz="1200" i="0" dirty="0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i="0" dirty="0" err="1"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notificado</a:t>
            </a:r>
            <a:endParaRPr lang="en-US" sz="1200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4" name="TextBox 56">
            <a:extLst>
              <a:ext uri="{FF2B5EF4-FFF2-40B4-BE49-F238E27FC236}">
                <a16:creationId xmlns:a16="http://schemas.microsoft.com/office/drawing/2014/main" id="{C3362983-7D63-A448-8004-288489CF2BDF}"/>
              </a:ext>
            </a:extLst>
          </p:cNvPr>
          <p:cNvSpPr txBox="1"/>
          <p:nvPr/>
        </p:nvSpPr>
        <p:spPr>
          <a:xfrm>
            <a:off x="741562" y="2672873"/>
            <a:ext cx="1294936" cy="425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lnSpc>
                <a:spcPct val="90000"/>
              </a:lnSpc>
              <a:spcAft>
                <a:spcPts val="600"/>
              </a:spcAft>
            </a:pPr>
            <a:r>
              <a:rPr lang="en-US" sz="1200" b="1" dirty="0" err="1">
                <a:ea typeface="Open Sans" panose="020B0606030504020204" pitchFamily="34" charset="0"/>
                <a:cs typeface="Open Sans" panose="020B0606030504020204" pitchFamily="34" charset="0"/>
              </a:rPr>
              <a:t>Atualização</a:t>
            </a:r>
            <a:r>
              <a:rPr lang="en-US" sz="1200" b="1" dirty="0"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b="1" dirty="0" err="1">
                <a:ea typeface="Open Sans" panose="020B0606030504020204" pitchFamily="34" charset="0"/>
                <a:cs typeface="Open Sans" panose="020B0606030504020204" pitchFamily="34" charset="0"/>
              </a:rPr>
              <a:t>diária</a:t>
            </a:r>
            <a:endParaRPr lang="en-US" sz="1200" b="1" i="0" dirty="0">
              <a:effectLst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6" name="TextBox 53">
            <a:extLst>
              <a:ext uri="{FF2B5EF4-FFF2-40B4-BE49-F238E27FC236}">
                <a16:creationId xmlns:a16="http://schemas.microsoft.com/office/drawing/2014/main" id="{8507D071-1197-D147-6DC4-43625578A7F4}"/>
              </a:ext>
            </a:extLst>
          </p:cNvPr>
          <p:cNvSpPr txBox="1"/>
          <p:nvPr/>
        </p:nvSpPr>
        <p:spPr>
          <a:xfrm>
            <a:off x="4874190" y="2435535"/>
            <a:ext cx="1340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rgbClr val="00000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Guarda</a:t>
            </a:r>
            <a:r>
              <a:rPr lang="en-US" sz="1200" dirty="0">
                <a:solidFill>
                  <a:srgbClr val="00000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de </a:t>
            </a:r>
            <a:r>
              <a:rPr lang="en-US" sz="1200" dirty="0">
                <a:solidFill>
                  <a:srgbClr val="000000"/>
                </a:solidFill>
                <a:latin typeface="Open Sans SemiBold" panose="020B07060308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 </a:t>
            </a:r>
            <a:r>
              <a:rPr lang="en-US" sz="1200" dirty="0" err="1">
                <a:solidFill>
                  <a:srgbClr val="000000"/>
                </a:solidFill>
                <a:latin typeface="Open Sans SemiBold" panose="020B07060308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anos</a:t>
            </a:r>
            <a:r>
              <a:rPr lang="en-US" sz="1200" dirty="0">
                <a:solidFill>
                  <a:srgbClr val="000000"/>
                </a:solidFill>
                <a:latin typeface="Open Sans SemiBold" panose="020B07060308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>
                <a:ea typeface="Open Sans" panose="020B0606030504020204" pitchFamily="34" charset="0"/>
                <a:cs typeface="Open Sans" panose="020B0606030504020204" pitchFamily="34" charset="0"/>
              </a:rPr>
              <a:t>(SEFAZ)</a:t>
            </a:r>
          </a:p>
          <a:p>
            <a:pPr algn="ctr"/>
            <a:endParaRPr lang="en-US" sz="1200" dirty="0">
              <a:solidFill>
                <a:srgbClr val="00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B5D15B91-7148-A55D-97A7-0E8E599305C0}"/>
              </a:ext>
            </a:extLst>
          </p:cNvPr>
          <p:cNvSpPr txBox="1"/>
          <p:nvPr/>
        </p:nvSpPr>
        <p:spPr>
          <a:xfrm>
            <a:off x="4946873" y="372712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1</a:t>
            </a:r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2002C1DD-9AAE-2EE6-5A67-1F11C7DC8E2B}"/>
              </a:ext>
            </a:extLst>
          </p:cNvPr>
          <p:cNvSpPr txBox="1"/>
          <p:nvPr/>
        </p:nvSpPr>
        <p:spPr>
          <a:xfrm>
            <a:off x="4499185" y="483586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2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AB8992F7-4C89-8CC6-A040-87AECAC8E54A}"/>
              </a:ext>
            </a:extLst>
          </p:cNvPr>
          <p:cNvSpPr txBox="1"/>
          <p:nvPr/>
        </p:nvSpPr>
        <p:spPr>
          <a:xfrm>
            <a:off x="3345070" y="532636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3</a:t>
            </a:r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CF892D7D-4605-91C6-C9CB-F1653F262BFB}"/>
              </a:ext>
            </a:extLst>
          </p:cNvPr>
          <p:cNvSpPr txBox="1"/>
          <p:nvPr/>
        </p:nvSpPr>
        <p:spPr>
          <a:xfrm>
            <a:off x="2201610" y="482463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4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B4AFB3D1-042D-EC18-CE4E-8B2ACD4E9184}"/>
              </a:ext>
            </a:extLst>
          </p:cNvPr>
          <p:cNvSpPr txBox="1"/>
          <p:nvPr/>
        </p:nvSpPr>
        <p:spPr>
          <a:xfrm>
            <a:off x="1723610" y="37004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5</a:t>
            </a:r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F54561F6-4918-F644-3A8E-BFED9E346AAB}"/>
              </a:ext>
            </a:extLst>
          </p:cNvPr>
          <p:cNvSpPr txBox="1"/>
          <p:nvPr/>
        </p:nvSpPr>
        <p:spPr>
          <a:xfrm>
            <a:off x="2201610" y="256822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6</a:t>
            </a:r>
          </a:p>
        </p:txBody>
      </p:sp>
      <p:sp>
        <p:nvSpPr>
          <p:cNvPr id="73" name="CaixaDeTexto 72">
            <a:extLst>
              <a:ext uri="{FF2B5EF4-FFF2-40B4-BE49-F238E27FC236}">
                <a16:creationId xmlns:a16="http://schemas.microsoft.com/office/drawing/2014/main" id="{DD182BB1-12C2-7BA4-16A5-DC05375AE435}"/>
              </a:ext>
            </a:extLst>
          </p:cNvPr>
          <p:cNvSpPr txBox="1"/>
          <p:nvPr/>
        </p:nvSpPr>
        <p:spPr>
          <a:xfrm>
            <a:off x="3347306" y="207228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7</a:t>
            </a:r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E833CD44-02D7-1864-700A-7F4FF4466ADB}"/>
              </a:ext>
            </a:extLst>
          </p:cNvPr>
          <p:cNvSpPr txBox="1"/>
          <p:nvPr/>
        </p:nvSpPr>
        <p:spPr>
          <a:xfrm>
            <a:off x="4521383" y="260744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8</a:t>
            </a:r>
          </a:p>
        </p:txBody>
      </p:sp>
      <p:sp>
        <p:nvSpPr>
          <p:cNvPr id="75" name="CaixaDeTexto 74">
            <a:extLst>
              <a:ext uri="{FF2B5EF4-FFF2-40B4-BE49-F238E27FC236}">
                <a16:creationId xmlns:a16="http://schemas.microsoft.com/office/drawing/2014/main" id="{64AB340F-56CA-3364-19D4-EA6BCD74A11F}"/>
              </a:ext>
            </a:extLst>
          </p:cNvPr>
          <p:cNvSpPr txBox="1"/>
          <p:nvPr/>
        </p:nvSpPr>
        <p:spPr>
          <a:xfrm>
            <a:off x="7278280" y="3921478"/>
            <a:ext cx="957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DADOS</a:t>
            </a:r>
          </a:p>
        </p:txBody>
      </p:sp>
      <p:sp>
        <p:nvSpPr>
          <p:cNvPr id="80" name="Retângulo 79">
            <a:extLst>
              <a:ext uri="{FF2B5EF4-FFF2-40B4-BE49-F238E27FC236}">
                <a16:creationId xmlns:a16="http://schemas.microsoft.com/office/drawing/2014/main" id="{05803BBB-2683-FFFF-53F5-2DD966F1DBFF}"/>
              </a:ext>
            </a:extLst>
          </p:cNvPr>
          <p:cNvSpPr/>
          <p:nvPr/>
        </p:nvSpPr>
        <p:spPr>
          <a:xfrm>
            <a:off x="8398097" y="2879861"/>
            <a:ext cx="4585252" cy="636893"/>
          </a:xfrm>
          <a:prstGeom prst="rect">
            <a:avLst/>
          </a:prstGeom>
          <a:solidFill>
            <a:srgbClr val="D23101"/>
          </a:solidFill>
          <a:ln w="12700" cap="flat" cmpd="sng" algn="ctr">
            <a:noFill/>
            <a:prstDash val="solid"/>
            <a:miter lim="800000"/>
          </a:ln>
          <a:effectLst>
            <a:outerShdw blurRad="381000" algn="ctr" rotWithShape="0">
              <a:srgbClr val="000000">
                <a:alpha val="30000"/>
              </a:srgbClr>
            </a:outerShdw>
          </a:effectLst>
        </p:spPr>
        <p:txBody>
          <a:bodyPr rtlCol="0" anchor="ctr"/>
          <a:lstStyle/>
          <a:p>
            <a:pPr marL="57150" fontAlgn="base">
              <a:lnSpc>
                <a:spcPct val="90000"/>
              </a:lnSpc>
              <a:spcAft>
                <a:spcPts val="600"/>
              </a:spcAft>
            </a:pPr>
            <a:r>
              <a:rPr lang="en-US" sz="1200" b="1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COMPRA</a:t>
            </a:r>
            <a:r>
              <a:rPr lang="en-US" sz="1200" b="0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 (ENTRADA) DE COMBUSTÍVEL</a:t>
            </a:r>
          </a:p>
        </p:txBody>
      </p:sp>
      <p:sp>
        <p:nvSpPr>
          <p:cNvPr id="81" name="Retângulo 80">
            <a:extLst>
              <a:ext uri="{FF2B5EF4-FFF2-40B4-BE49-F238E27FC236}">
                <a16:creationId xmlns:a16="http://schemas.microsoft.com/office/drawing/2014/main" id="{CC15400F-05B4-CB88-6BA4-15003581B7E4}"/>
              </a:ext>
            </a:extLst>
          </p:cNvPr>
          <p:cNvSpPr/>
          <p:nvPr/>
        </p:nvSpPr>
        <p:spPr>
          <a:xfrm>
            <a:off x="8398097" y="3800474"/>
            <a:ext cx="4585252" cy="636893"/>
          </a:xfrm>
          <a:prstGeom prst="rect">
            <a:avLst/>
          </a:prstGeom>
          <a:solidFill>
            <a:srgbClr val="D23101"/>
          </a:solidFill>
          <a:ln w="12700" cap="flat" cmpd="sng" algn="ctr">
            <a:noFill/>
            <a:prstDash val="solid"/>
            <a:miter lim="800000"/>
          </a:ln>
          <a:effectLst>
            <a:outerShdw blurRad="381000" algn="ctr" rotWithShape="0">
              <a:srgbClr val="000000">
                <a:alpha val="30000"/>
              </a:srgbClr>
            </a:outerShdw>
          </a:effectLst>
        </p:spPr>
        <p:txBody>
          <a:bodyPr rtlCol="0" anchor="ctr"/>
          <a:lstStyle/>
          <a:p>
            <a:pPr marL="57150" fontAlgn="base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V</a:t>
            </a:r>
            <a:r>
              <a:rPr lang="en-US" sz="1200" b="1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ENDA </a:t>
            </a:r>
            <a:r>
              <a:rPr lang="en-US" sz="1200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(SAÍDA) </a:t>
            </a:r>
            <a:r>
              <a:rPr lang="en-US" sz="1200" b="0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DE COMBUSTÍVEL, POR BICO</a:t>
            </a:r>
          </a:p>
        </p:txBody>
      </p:sp>
      <p:sp>
        <p:nvSpPr>
          <p:cNvPr id="82" name="Retângulo 81">
            <a:extLst>
              <a:ext uri="{FF2B5EF4-FFF2-40B4-BE49-F238E27FC236}">
                <a16:creationId xmlns:a16="http://schemas.microsoft.com/office/drawing/2014/main" id="{9C1BE865-293B-48B1-8C81-3EB93DA686BA}"/>
              </a:ext>
            </a:extLst>
          </p:cNvPr>
          <p:cNvSpPr/>
          <p:nvPr/>
        </p:nvSpPr>
        <p:spPr>
          <a:xfrm>
            <a:off x="8398097" y="4721087"/>
            <a:ext cx="4585252" cy="636893"/>
          </a:xfrm>
          <a:prstGeom prst="rect">
            <a:avLst/>
          </a:prstGeom>
          <a:solidFill>
            <a:srgbClr val="D23101"/>
          </a:solidFill>
          <a:ln w="12700" cap="flat" cmpd="sng" algn="ctr">
            <a:noFill/>
            <a:prstDash val="solid"/>
            <a:miter lim="800000"/>
          </a:ln>
          <a:effectLst>
            <a:outerShdw blurRad="381000" algn="ctr" rotWithShape="0">
              <a:srgbClr val="000000">
                <a:alpha val="30000"/>
              </a:srgbClr>
            </a:outerShdw>
          </a:effectLst>
        </p:spPr>
        <p:txBody>
          <a:bodyPr rtlCol="0" anchor="ctr"/>
          <a:lstStyle/>
          <a:p>
            <a:pPr marL="57150" fontAlgn="base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</a:t>
            </a:r>
            <a:r>
              <a:rPr lang="en-US" sz="1200" b="1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STOQUE </a:t>
            </a:r>
            <a:r>
              <a:rPr lang="en-US" sz="1200" b="0" i="0" dirty="0">
                <a:solidFill>
                  <a:schemeClr val="bg1"/>
                </a:solidFill>
                <a:effectLst/>
                <a:ea typeface="Open Sans" panose="020B0606030504020204" pitchFamily="34" charset="0"/>
                <a:cs typeface="Open Sans" panose="020B0606030504020204" pitchFamily="34" charset="0"/>
              </a:rPr>
              <a:t>POR TANQUE</a:t>
            </a:r>
          </a:p>
        </p:txBody>
      </p:sp>
      <p:sp>
        <p:nvSpPr>
          <p:cNvPr id="83" name="Corda 82">
            <a:extLst>
              <a:ext uri="{FF2B5EF4-FFF2-40B4-BE49-F238E27FC236}">
                <a16:creationId xmlns:a16="http://schemas.microsoft.com/office/drawing/2014/main" id="{B8F26BEF-9512-8E42-49D5-2475AC2F1992}"/>
              </a:ext>
            </a:extLst>
          </p:cNvPr>
          <p:cNvSpPr/>
          <p:nvPr/>
        </p:nvSpPr>
        <p:spPr>
          <a:xfrm rot="1349608">
            <a:off x="6665172" y="2906868"/>
            <a:ext cx="2468463" cy="2468463"/>
          </a:xfrm>
          <a:prstGeom prst="chord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930D76-BD99-A368-DC79-B9A4FB8EDCBC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LMC</a:t>
            </a:r>
            <a:endParaRPr lang="en-US" sz="3200" i="0" kern="1200" dirty="0">
              <a:effectLst/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COMO FUNCIONA</a:t>
            </a:r>
          </a:p>
        </p:txBody>
      </p:sp>
    </p:spTree>
    <p:extLst>
      <p:ext uri="{BB962C8B-B14F-4D97-AF65-F5344CB8AC3E}">
        <p14:creationId xmlns:p14="http://schemas.microsoft.com/office/powerpoint/2010/main" val="3572558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3A8DF-3A66-06E6-B1EE-E5A44E657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0" name="Imagem 15359" descr="Padrão do plano de fundo&#10;&#10;Descrição gerada automaticamente">
            <a:extLst>
              <a:ext uri="{FF2B5EF4-FFF2-40B4-BE49-F238E27FC236}">
                <a16:creationId xmlns:a16="http://schemas.microsoft.com/office/drawing/2014/main" id="{61BF040D-A320-25C0-6397-07CAD3966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ABF0842-DD2C-0D59-9E55-374B4A6F8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  <p:sp>
        <p:nvSpPr>
          <p:cNvPr id="44" name="Arrow: Right 12">
            <a:extLst>
              <a:ext uri="{FF2B5EF4-FFF2-40B4-BE49-F238E27FC236}">
                <a16:creationId xmlns:a16="http://schemas.microsoft.com/office/drawing/2014/main" id="{E00BDF8C-E84E-0046-5992-12FF1264C909}"/>
              </a:ext>
            </a:extLst>
          </p:cNvPr>
          <p:cNvSpPr/>
          <p:nvPr/>
        </p:nvSpPr>
        <p:spPr>
          <a:xfrm>
            <a:off x="334962" y="2366220"/>
            <a:ext cx="11520000" cy="144000"/>
          </a:xfrm>
          <a:prstGeom prst="rightArrow">
            <a:avLst>
              <a:gd name="adj1" fmla="val 50000"/>
              <a:gd name="adj2" fmla="val 73150"/>
            </a:avLst>
          </a:prstGeom>
          <a:solidFill>
            <a:srgbClr val="D23101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MY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Rectangle 3">
            <a:extLst>
              <a:ext uri="{FF2B5EF4-FFF2-40B4-BE49-F238E27FC236}">
                <a16:creationId xmlns:a16="http://schemas.microsoft.com/office/drawing/2014/main" id="{44C746C4-4345-0863-08EA-7A0AB99E8589}"/>
              </a:ext>
            </a:extLst>
          </p:cNvPr>
          <p:cNvSpPr/>
          <p:nvPr/>
        </p:nvSpPr>
        <p:spPr>
          <a:xfrm>
            <a:off x="695325" y="2168165"/>
            <a:ext cx="1980000" cy="540110"/>
          </a:xfrm>
          <a:prstGeom prst="rect">
            <a:avLst/>
          </a:prstGeom>
          <a:solidFill>
            <a:srgbClr val="D23101"/>
          </a:solidFill>
          <a:ln w="12700" cap="flat" cmpd="sng" algn="ctr">
            <a:noFill/>
            <a:prstDash val="solid"/>
            <a:miter lim="800000"/>
          </a:ln>
          <a:effectLst>
            <a:outerShdw blurRad="254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O QUE É</a:t>
            </a:r>
          </a:p>
        </p:txBody>
      </p:sp>
      <p:sp>
        <p:nvSpPr>
          <p:cNvPr id="46" name="Rectangle 17">
            <a:extLst>
              <a:ext uri="{FF2B5EF4-FFF2-40B4-BE49-F238E27FC236}">
                <a16:creationId xmlns:a16="http://schemas.microsoft.com/office/drawing/2014/main" id="{610AA417-D862-2775-BB22-0821224DAE75}"/>
              </a:ext>
            </a:extLst>
          </p:cNvPr>
          <p:cNvSpPr/>
          <p:nvPr/>
        </p:nvSpPr>
        <p:spPr>
          <a:xfrm>
            <a:off x="2900662" y="2168165"/>
            <a:ext cx="1980000" cy="540110"/>
          </a:xfrm>
          <a:prstGeom prst="rect">
            <a:avLst/>
          </a:prstGeom>
          <a:solidFill>
            <a:srgbClr val="D23101"/>
          </a:solidFill>
          <a:ln w="12700" cap="flat" cmpd="sng" algn="ctr">
            <a:noFill/>
            <a:prstDash val="solid"/>
            <a:miter lim="800000"/>
          </a:ln>
          <a:effectLst>
            <a:outerShdw blurRad="254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MY" sz="1200" kern="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HABILITADOR</a:t>
            </a:r>
            <a:endParaRPr kumimoji="0" lang="en-MY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47" name="Rectangle 18">
            <a:extLst>
              <a:ext uri="{FF2B5EF4-FFF2-40B4-BE49-F238E27FC236}">
                <a16:creationId xmlns:a16="http://schemas.microsoft.com/office/drawing/2014/main" id="{3EC351C5-F581-DCB3-541E-6EDF1B2B6B03}"/>
              </a:ext>
            </a:extLst>
          </p:cNvPr>
          <p:cNvSpPr/>
          <p:nvPr/>
        </p:nvSpPr>
        <p:spPr>
          <a:xfrm>
            <a:off x="5105999" y="2168165"/>
            <a:ext cx="1980000" cy="540110"/>
          </a:xfrm>
          <a:prstGeom prst="rect">
            <a:avLst/>
          </a:prstGeom>
          <a:solidFill>
            <a:srgbClr val="D23101"/>
          </a:solidFill>
          <a:ln w="12700" cap="flat" cmpd="sng" algn="ctr">
            <a:noFill/>
            <a:prstDash val="solid"/>
            <a:miter lim="800000"/>
          </a:ln>
          <a:effectLst>
            <a:outerShdw blurRad="254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ACESSO</a:t>
            </a:r>
          </a:p>
        </p:txBody>
      </p:sp>
      <p:sp>
        <p:nvSpPr>
          <p:cNvPr id="50" name="Rectangle 19">
            <a:extLst>
              <a:ext uri="{FF2B5EF4-FFF2-40B4-BE49-F238E27FC236}">
                <a16:creationId xmlns:a16="http://schemas.microsoft.com/office/drawing/2014/main" id="{64975621-494D-78FB-8522-7D49387086B4}"/>
              </a:ext>
            </a:extLst>
          </p:cNvPr>
          <p:cNvSpPr/>
          <p:nvPr/>
        </p:nvSpPr>
        <p:spPr>
          <a:xfrm>
            <a:off x="7311336" y="2168165"/>
            <a:ext cx="1980000" cy="540110"/>
          </a:xfrm>
          <a:prstGeom prst="rect">
            <a:avLst/>
          </a:prstGeom>
          <a:solidFill>
            <a:srgbClr val="D23101"/>
          </a:solidFill>
          <a:ln w="12700" cap="flat" cmpd="sng" algn="ctr">
            <a:noFill/>
            <a:prstDash val="solid"/>
            <a:miter lim="800000"/>
          </a:ln>
          <a:effectLst>
            <a:outerShdw blurRad="254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MY" sz="1200" kern="0" dirty="0">
                <a:solidFill>
                  <a:srgbClr val="FFFFFF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TAMANHO</a:t>
            </a:r>
            <a:endParaRPr kumimoji="0" lang="en-MY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55" name="Rectangle 28">
            <a:extLst>
              <a:ext uri="{FF2B5EF4-FFF2-40B4-BE49-F238E27FC236}">
                <a16:creationId xmlns:a16="http://schemas.microsoft.com/office/drawing/2014/main" id="{34D852CB-DD15-F4E9-BF8B-134F8F6059B5}"/>
              </a:ext>
            </a:extLst>
          </p:cNvPr>
          <p:cNvSpPr/>
          <p:nvPr/>
        </p:nvSpPr>
        <p:spPr>
          <a:xfrm>
            <a:off x="9516675" y="2168165"/>
            <a:ext cx="1980000" cy="540110"/>
          </a:xfrm>
          <a:prstGeom prst="rect">
            <a:avLst/>
          </a:prstGeom>
          <a:solidFill>
            <a:srgbClr val="D23101"/>
          </a:solidFill>
          <a:ln w="12700" cap="flat" cmpd="sng" algn="ctr">
            <a:noFill/>
            <a:prstDash val="solid"/>
            <a:miter lim="800000"/>
          </a:ln>
          <a:effectLst>
            <a:outerShdw blurRad="254000" algn="ctr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PRIVACIDADE</a:t>
            </a:r>
          </a:p>
        </p:txBody>
      </p:sp>
      <p:sp>
        <p:nvSpPr>
          <p:cNvPr id="57" name="Rectangle 31">
            <a:extLst>
              <a:ext uri="{FF2B5EF4-FFF2-40B4-BE49-F238E27FC236}">
                <a16:creationId xmlns:a16="http://schemas.microsoft.com/office/drawing/2014/main" id="{548BE412-23A5-E84E-8851-D039D61F75FE}"/>
              </a:ext>
            </a:extLst>
          </p:cNvPr>
          <p:cNvSpPr/>
          <p:nvPr/>
        </p:nvSpPr>
        <p:spPr>
          <a:xfrm>
            <a:off x="695325" y="2853780"/>
            <a:ext cx="1980000" cy="2880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180000" tIns="180000" rIns="180000" bIns="0" rtlCol="0" anchor="t" anchorCtr="0"/>
          <a:lstStyle/>
          <a:p>
            <a:pPr lvl="0"/>
            <a:r>
              <a:rPr lang="pt-BR" sz="1600" i="0" dirty="0"/>
              <a:t>Guarda de dados (compra, venda, estoque) diários imutáveis, em uma base de dados única</a:t>
            </a:r>
            <a:endParaRPr lang="en-US" sz="1600" dirty="0"/>
          </a:p>
        </p:txBody>
      </p:sp>
      <p:sp>
        <p:nvSpPr>
          <p:cNvPr id="58" name="Rectangle 33">
            <a:extLst>
              <a:ext uri="{FF2B5EF4-FFF2-40B4-BE49-F238E27FC236}">
                <a16:creationId xmlns:a16="http://schemas.microsoft.com/office/drawing/2014/main" id="{EEEE5842-5E8F-0BB1-1810-2B1324368490}"/>
              </a:ext>
            </a:extLst>
          </p:cNvPr>
          <p:cNvSpPr/>
          <p:nvPr/>
        </p:nvSpPr>
        <p:spPr>
          <a:xfrm>
            <a:off x="2900662" y="2853780"/>
            <a:ext cx="1980000" cy="2880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180000" tIns="180000" rIns="180000" bIns="0" rtlCol="0" anchor="t" anchorCtr="0"/>
          <a:lstStyle/>
          <a:p>
            <a:r>
              <a:rPr lang="pt-BR" sz="1600" dirty="0"/>
              <a:t>Regra de envio não é alterada constantemente</a:t>
            </a:r>
            <a:br>
              <a:rPr lang="pt-BR" sz="1600" dirty="0"/>
            </a:br>
            <a:endParaRPr lang="en-US" sz="1600" dirty="0"/>
          </a:p>
        </p:txBody>
      </p:sp>
      <p:sp>
        <p:nvSpPr>
          <p:cNvPr id="59" name="Rectangle 34">
            <a:extLst>
              <a:ext uri="{FF2B5EF4-FFF2-40B4-BE49-F238E27FC236}">
                <a16:creationId xmlns:a16="http://schemas.microsoft.com/office/drawing/2014/main" id="{D3AD8BCA-8B63-34B8-EEF1-C74F29403393}"/>
              </a:ext>
            </a:extLst>
          </p:cNvPr>
          <p:cNvSpPr/>
          <p:nvPr/>
        </p:nvSpPr>
        <p:spPr>
          <a:xfrm>
            <a:off x="5105999" y="2853780"/>
            <a:ext cx="1980000" cy="2880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180000" tIns="180000" rIns="180000" bIns="0" rtlCol="0" anchor="t" anchorCtr="0"/>
          <a:lstStyle/>
          <a:p>
            <a:r>
              <a:rPr lang="pt-BR" sz="1600" dirty="0"/>
              <a:t>Acesso deve ser garantido por no mínimo 5 anos</a:t>
            </a:r>
            <a:endParaRPr lang="en-US" sz="1600" dirty="0"/>
          </a:p>
        </p:txBody>
      </p:sp>
      <p:sp>
        <p:nvSpPr>
          <p:cNvPr id="60" name="Rectangle 35">
            <a:extLst>
              <a:ext uri="{FF2B5EF4-FFF2-40B4-BE49-F238E27FC236}">
                <a16:creationId xmlns:a16="http://schemas.microsoft.com/office/drawing/2014/main" id="{D80E033F-FD25-D694-89F4-1CEC9C7AA1F5}"/>
              </a:ext>
            </a:extLst>
          </p:cNvPr>
          <p:cNvSpPr/>
          <p:nvPr/>
        </p:nvSpPr>
        <p:spPr>
          <a:xfrm>
            <a:off x="7311336" y="2853780"/>
            <a:ext cx="1980000" cy="2880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180000" tIns="180000" rIns="180000" bIns="0" rtlCol="0" anchor="t" anchorCtr="0"/>
          <a:lstStyle/>
          <a:p>
            <a:pPr algn="ctr"/>
            <a:r>
              <a:rPr lang="pt-BR" sz="1600" dirty="0"/>
              <a:t>43 mil participantes (postos revendedores) previamente conhecidos</a:t>
            </a:r>
            <a:endParaRPr lang="en-US" sz="1600" dirty="0"/>
          </a:p>
        </p:txBody>
      </p:sp>
      <p:sp>
        <p:nvSpPr>
          <p:cNvPr id="62" name="Rectangle 36">
            <a:extLst>
              <a:ext uri="{FF2B5EF4-FFF2-40B4-BE49-F238E27FC236}">
                <a16:creationId xmlns:a16="http://schemas.microsoft.com/office/drawing/2014/main" id="{97FE74E8-EB28-99BC-3882-429AC6491C16}"/>
              </a:ext>
            </a:extLst>
          </p:cNvPr>
          <p:cNvSpPr/>
          <p:nvPr/>
        </p:nvSpPr>
        <p:spPr>
          <a:xfrm>
            <a:off x="9516675" y="2853780"/>
            <a:ext cx="1980000" cy="2880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180000" tIns="180000" rIns="180000" bIns="0" rtlCol="0" anchor="t" anchorCtr="0"/>
          <a:lstStyle/>
          <a:p>
            <a:pPr algn="ctr"/>
            <a:r>
              <a:rPr lang="pt-BR" sz="1600" dirty="0"/>
              <a:t>Dados não devem ser acessadas publicamente, porém são de interesse de alguns agentes além da ANP</a:t>
            </a: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20EEE3-6408-F458-5C62-9BC54925EEFA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LMC</a:t>
            </a:r>
            <a:endParaRPr lang="en-US" sz="3200" i="0" kern="1200" dirty="0">
              <a:effectLst/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CARACTERÍSTICAS</a:t>
            </a:r>
          </a:p>
        </p:txBody>
      </p:sp>
    </p:spTree>
    <p:extLst>
      <p:ext uri="{BB962C8B-B14F-4D97-AF65-F5344CB8AC3E}">
        <p14:creationId xmlns:p14="http://schemas.microsoft.com/office/powerpoint/2010/main" val="78821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8A62B-C3A3-8820-4878-5322AC3DA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Padrão do plano de fundo&#10;&#10;Descrição gerada automaticamente">
            <a:extLst>
              <a:ext uri="{FF2B5EF4-FFF2-40B4-BE49-F238E27FC236}">
                <a16:creationId xmlns:a16="http://schemas.microsoft.com/office/drawing/2014/main" id="{323D6E70-4264-5B5D-1D2A-1409203E60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A353A06-F2F6-5314-2947-8BDF477A60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  <p:graphicFrame>
        <p:nvGraphicFramePr>
          <p:cNvPr id="15375" name="Diagrama 15374">
            <a:extLst>
              <a:ext uri="{FF2B5EF4-FFF2-40B4-BE49-F238E27FC236}">
                <a16:creationId xmlns:a16="http://schemas.microsoft.com/office/drawing/2014/main" id="{0B5CACB8-041F-DF3D-EB8C-CFEECDA38B86}"/>
              </a:ext>
            </a:extLst>
          </p:cNvPr>
          <p:cNvGraphicFramePr/>
          <p:nvPr/>
        </p:nvGraphicFramePr>
        <p:xfrm>
          <a:off x="1265580" y="1910419"/>
          <a:ext cx="9442919" cy="3316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3" name="TextBox 1">
            <a:extLst>
              <a:ext uri="{FF2B5EF4-FFF2-40B4-BE49-F238E27FC236}">
                <a16:creationId xmlns:a16="http://schemas.microsoft.com/office/drawing/2014/main" id="{CFEDCA5B-F3BE-ED53-C04F-C140C6A48CCC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LMC BLOCKCHAIN</a:t>
            </a:r>
            <a:endParaRPr lang="en-US" sz="3200" i="0" kern="1200" dirty="0">
              <a:effectLst/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PROPOSTA DE SOLUÇÃO</a:t>
            </a:r>
          </a:p>
        </p:txBody>
      </p:sp>
    </p:spTree>
    <p:extLst>
      <p:ext uri="{BB962C8B-B14F-4D97-AF65-F5344CB8AC3E}">
        <p14:creationId xmlns:p14="http://schemas.microsoft.com/office/powerpoint/2010/main" val="890198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B5568F-C3CB-D89B-591F-1333E04E4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23CA7F3F-8F1F-F36A-A939-92B5AA5749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530927" y="-988951"/>
            <a:ext cx="13253854" cy="883590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1E2138C-48F0-2DB7-0FA4-054D8B5DFA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6462" y="5739771"/>
            <a:ext cx="2104053" cy="820628"/>
          </a:xfrm>
          <a:prstGeom prst="rect">
            <a:avLst/>
          </a:prstGeom>
        </p:spPr>
      </p:pic>
      <p:pic>
        <p:nvPicPr>
          <p:cNvPr id="6" name="Picture 18">
            <a:extLst>
              <a:ext uri="{FF2B5EF4-FFF2-40B4-BE49-F238E27FC236}">
                <a16:creationId xmlns:a16="http://schemas.microsoft.com/office/drawing/2014/main" id="{6632AC56-C4C3-9275-03E5-05E78F52E9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2225" y="1839026"/>
            <a:ext cx="11327549" cy="3794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1">
            <a:extLst>
              <a:ext uri="{FF2B5EF4-FFF2-40B4-BE49-F238E27FC236}">
                <a16:creationId xmlns:a16="http://schemas.microsoft.com/office/drawing/2014/main" id="{B7413031-4D5D-276B-F599-BB803FB31CFE}"/>
              </a:ext>
            </a:extLst>
          </p:cNvPr>
          <p:cNvSpPr txBox="1"/>
          <p:nvPr/>
        </p:nvSpPr>
        <p:spPr>
          <a:xfrm>
            <a:off x="264600" y="238538"/>
            <a:ext cx="10776669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LMC BLOCKCHAIN</a:t>
            </a:r>
            <a:endParaRPr lang="en-US" sz="3200" i="0" kern="1200" dirty="0">
              <a:effectLst/>
              <a:latin typeface="Montserrat" panose="00000500000000000000" pitchFamily="2" charset="0"/>
              <a:ea typeface="+mj-ea"/>
              <a:cs typeface="+mj-cs"/>
            </a:endParaRPr>
          </a:p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0" kern="1200" dirty="0">
                <a:effectLst/>
                <a:latin typeface="Montserrat" panose="00000500000000000000" pitchFamily="2" charset="0"/>
                <a:ea typeface="+mj-ea"/>
                <a:cs typeface="+mj-cs"/>
              </a:rPr>
              <a:t>COMO FUNCIONA? </a:t>
            </a:r>
          </a:p>
        </p:txBody>
      </p:sp>
    </p:spTree>
    <p:extLst>
      <p:ext uri="{BB962C8B-B14F-4D97-AF65-F5344CB8AC3E}">
        <p14:creationId xmlns:p14="http://schemas.microsoft.com/office/powerpoint/2010/main" val="4268141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6">
            <a:extLst>
              <a:ext uri="{FF2B5EF4-FFF2-40B4-BE49-F238E27FC236}">
                <a16:creationId xmlns:a16="http://schemas.microsoft.com/office/drawing/2014/main" id="{B097BD5F-0902-C7FF-C4BF-413D30BBE4A7}"/>
              </a:ext>
            </a:extLst>
          </p:cNvPr>
          <p:cNvSpPr/>
          <p:nvPr/>
        </p:nvSpPr>
        <p:spPr>
          <a:xfrm rot="18900000">
            <a:off x="-2645172" y="-11495809"/>
            <a:ext cx="17568076" cy="17568076"/>
          </a:xfrm>
          <a:prstGeom prst="roundRect">
            <a:avLst>
              <a:gd name="adj" fmla="val 45497"/>
            </a:avLst>
          </a:prstGeom>
          <a:effectLst>
            <a:innerShdw blurRad="1270000">
              <a:prstClr val="black">
                <a:alpha val="54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134CFC-363E-44A2-AFFF-0FA30D00CEA3}"/>
              </a:ext>
            </a:extLst>
          </p:cNvPr>
          <p:cNvSpPr txBox="1"/>
          <p:nvPr/>
        </p:nvSpPr>
        <p:spPr>
          <a:xfrm>
            <a:off x="2708898" y="1540023"/>
            <a:ext cx="6859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+mn-cs"/>
              </a:rPr>
              <a:t>DEMO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BF7AB57-E248-48EB-BD32-A78D548A61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pt-BR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68AC6AA-FCFF-46DE-AE9A-60180A8DD6CF}"/>
              </a:ext>
            </a:extLst>
          </p:cNvPr>
          <p:cNvGrpSpPr/>
          <p:nvPr/>
        </p:nvGrpSpPr>
        <p:grpSpPr>
          <a:xfrm>
            <a:off x="2820483" y="2703009"/>
            <a:ext cx="6551034" cy="3722010"/>
            <a:chOff x="2223799" y="2182383"/>
            <a:chExt cx="6318317" cy="3589794"/>
          </a:xfrm>
          <a:effectLst/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AE156E5-7546-4A42-82BE-BC1AD573A7AE}"/>
                </a:ext>
              </a:extLst>
            </p:cNvPr>
            <p:cNvSpPr/>
            <p:nvPr/>
          </p:nvSpPr>
          <p:spPr>
            <a:xfrm>
              <a:off x="2223799" y="5620593"/>
              <a:ext cx="6318317" cy="151584"/>
            </a:xfrm>
            <a:custGeom>
              <a:avLst/>
              <a:gdLst>
                <a:gd name="connsiteX0" fmla="*/ 0 w 6318317"/>
                <a:gd name="connsiteY0" fmla="*/ 13780 h 151584"/>
                <a:gd name="connsiteX1" fmla="*/ 13780 w 6318317"/>
                <a:gd name="connsiteY1" fmla="*/ 0 h 151584"/>
                <a:gd name="connsiteX2" fmla="*/ 6304537 w 6318317"/>
                <a:gd name="connsiteY2" fmla="*/ 0 h 151584"/>
                <a:gd name="connsiteX3" fmla="*/ 6318317 w 6318317"/>
                <a:gd name="connsiteY3" fmla="*/ 13780 h 151584"/>
                <a:gd name="connsiteX4" fmla="*/ 6318317 w 6318317"/>
                <a:gd name="connsiteY4" fmla="*/ 41341 h 151584"/>
                <a:gd name="connsiteX5" fmla="*/ 6208074 w 6318317"/>
                <a:gd name="connsiteY5" fmla="*/ 151584 h 151584"/>
                <a:gd name="connsiteX6" fmla="*/ 110243 w 6318317"/>
                <a:gd name="connsiteY6" fmla="*/ 151584 h 151584"/>
                <a:gd name="connsiteX7" fmla="*/ 0 w 6318317"/>
                <a:gd name="connsiteY7" fmla="*/ 41341 h 151584"/>
                <a:gd name="connsiteX8" fmla="*/ 0 w 6318317"/>
                <a:gd name="connsiteY8" fmla="*/ 13780 h 151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18317" h="151584">
                  <a:moveTo>
                    <a:pt x="0" y="13780"/>
                  </a:moveTo>
                  <a:cubicBezTo>
                    <a:pt x="0" y="6167"/>
                    <a:pt x="6170" y="0"/>
                    <a:pt x="13780" y="0"/>
                  </a:cubicBezTo>
                  <a:lnTo>
                    <a:pt x="6304537" y="0"/>
                  </a:lnTo>
                  <a:cubicBezTo>
                    <a:pt x="6312150" y="0"/>
                    <a:pt x="6318317" y="6167"/>
                    <a:pt x="6318317" y="13780"/>
                  </a:cubicBezTo>
                  <a:lnTo>
                    <a:pt x="6318317" y="41341"/>
                  </a:lnTo>
                  <a:cubicBezTo>
                    <a:pt x="6318317" y="102216"/>
                    <a:pt x="6268949" y="151584"/>
                    <a:pt x="6208074" y="151584"/>
                  </a:cubicBezTo>
                  <a:lnTo>
                    <a:pt x="110243" y="151584"/>
                  </a:lnTo>
                  <a:cubicBezTo>
                    <a:pt x="49358" y="151584"/>
                    <a:pt x="0" y="102216"/>
                    <a:pt x="0" y="41341"/>
                  </a:cubicBezTo>
                  <a:lnTo>
                    <a:pt x="0" y="13780"/>
                  </a:lnTo>
                  <a:close/>
                </a:path>
              </a:pathLst>
            </a:custGeom>
            <a:solidFill>
              <a:schemeClr val="bg1">
                <a:lumMod val="10000"/>
              </a:schemeClr>
            </a:solidFill>
            <a:ln w="344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59553F0-ACFE-4B87-BD0E-22EF9E093563}"/>
                </a:ext>
              </a:extLst>
            </p:cNvPr>
            <p:cNvSpPr/>
            <p:nvPr/>
          </p:nvSpPr>
          <p:spPr>
            <a:xfrm>
              <a:off x="4935094" y="5620593"/>
              <a:ext cx="895726" cy="62011"/>
            </a:xfrm>
            <a:custGeom>
              <a:avLst/>
              <a:gdLst>
                <a:gd name="connsiteX0" fmla="*/ 0 w 895726"/>
                <a:gd name="connsiteY0" fmla="*/ 0 h 62011"/>
                <a:gd name="connsiteX1" fmla="*/ 895727 w 895726"/>
                <a:gd name="connsiteY1" fmla="*/ 0 h 62011"/>
                <a:gd name="connsiteX2" fmla="*/ 895727 w 895726"/>
                <a:gd name="connsiteY2" fmla="*/ 34451 h 62011"/>
                <a:gd name="connsiteX3" fmla="*/ 868166 w 895726"/>
                <a:gd name="connsiteY3" fmla="*/ 62012 h 62011"/>
                <a:gd name="connsiteX4" fmla="*/ 27561 w 895726"/>
                <a:gd name="connsiteY4" fmla="*/ 62012 h 62011"/>
                <a:gd name="connsiteX5" fmla="*/ 0 w 895726"/>
                <a:gd name="connsiteY5" fmla="*/ 34451 h 62011"/>
                <a:gd name="connsiteX6" fmla="*/ 0 w 895726"/>
                <a:gd name="connsiteY6" fmla="*/ 0 h 62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5726" h="62011">
                  <a:moveTo>
                    <a:pt x="0" y="0"/>
                  </a:moveTo>
                  <a:lnTo>
                    <a:pt x="895727" y="0"/>
                  </a:lnTo>
                  <a:lnTo>
                    <a:pt x="895727" y="34451"/>
                  </a:lnTo>
                  <a:cubicBezTo>
                    <a:pt x="895727" y="49678"/>
                    <a:pt x="883393" y="62012"/>
                    <a:pt x="868166" y="62012"/>
                  </a:cubicBezTo>
                  <a:lnTo>
                    <a:pt x="27561" y="62012"/>
                  </a:lnTo>
                  <a:cubicBezTo>
                    <a:pt x="12340" y="62012"/>
                    <a:pt x="0" y="49678"/>
                    <a:pt x="0" y="3445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 w="344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8663DDE-E0DF-4C1F-BB67-24D31650EA4D}"/>
                </a:ext>
              </a:extLst>
            </p:cNvPr>
            <p:cNvSpPr/>
            <p:nvPr/>
          </p:nvSpPr>
          <p:spPr>
            <a:xfrm>
              <a:off x="2771570" y="2182383"/>
              <a:ext cx="5305457" cy="3445100"/>
            </a:xfrm>
            <a:custGeom>
              <a:avLst/>
              <a:gdLst>
                <a:gd name="connsiteX0" fmla="*/ 0 w 5305457"/>
                <a:gd name="connsiteY0" fmla="*/ 103353 h 3445100"/>
                <a:gd name="connsiteX1" fmla="*/ 103353 w 5305457"/>
                <a:gd name="connsiteY1" fmla="*/ 0 h 3445100"/>
                <a:gd name="connsiteX2" fmla="*/ 5202104 w 5305457"/>
                <a:gd name="connsiteY2" fmla="*/ 0 h 3445100"/>
                <a:gd name="connsiteX3" fmla="*/ 5305457 w 5305457"/>
                <a:gd name="connsiteY3" fmla="*/ 103353 h 3445100"/>
                <a:gd name="connsiteX4" fmla="*/ 5305457 w 5305457"/>
                <a:gd name="connsiteY4" fmla="*/ 3341748 h 3445100"/>
                <a:gd name="connsiteX5" fmla="*/ 5202104 w 5305457"/>
                <a:gd name="connsiteY5" fmla="*/ 3445101 h 3445100"/>
                <a:gd name="connsiteX6" fmla="*/ 103353 w 5305457"/>
                <a:gd name="connsiteY6" fmla="*/ 3445101 h 3445100"/>
                <a:gd name="connsiteX7" fmla="*/ 0 w 5305457"/>
                <a:gd name="connsiteY7" fmla="*/ 3341748 h 3445100"/>
                <a:gd name="connsiteX8" fmla="*/ 0 w 5305457"/>
                <a:gd name="connsiteY8" fmla="*/ 103353 h 3445100"/>
                <a:gd name="connsiteX9" fmla="*/ 5133202 w 5305457"/>
                <a:gd name="connsiteY9" fmla="*/ 172255 h 3445100"/>
                <a:gd name="connsiteX10" fmla="*/ 172255 w 5305457"/>
                <a:gd name="connsiteY10" fmla="*/ 172255 h 3445100"/>
                <a:gd name="connsiteX11" fmla="*/ 172255 w 5305457"/>
                <a:gd name="connsiteY11" fmla="*/ 3272846 h 3445100"/>
                <a:gd name="connsiteX12" fmla="*/ 5133202 w 5305457"/>
                <a:gd name="connsiteY12" fmla="*/ 3272846 h 3445100"/>
                <a:gd name="connsiteX13" fmla="*/ 5133202 w 5305457"/>
                <a:gd name="connsiteY13" fmla="*/ 172255 h 3445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05457" h="3445100">
                  <a:moveTo>
                    <a:pt x="0" y="103353"/>
                  </a:moveTo>
                  <a:cubicBezTo>
                    <a:pt x="0" y="46273"/>
                    <a:pt x="46271" y="0"/>
                    <a:pt x="103353" y="0"/>
                  </a:cubicBezTo>
                  <a:lnTo>
                    <a:pt x="5202104" y="0"/>
                  </a:lnTo>
                  <a:cubicBezTo>
                    <a:pt x="5259189" y="0"/>
                    <a:pt x="5305457" y="46273"/>
                    <a:pt x="5305457" y="103353"/>
                  </a:cubicBezTo>
                  <a:lnTo>
                    <a:pt x="5305457" y="3341748"/>
                  </a:lnTo>
                  <a:cubicBezTo>
                    <a:pt x="5305457" y="3398829"/>
                    <a:pt x="5259189" y="3445101"/>
                    <a:pt x="5202104" y="3445101"/>
                  </a:cubicBezTo>
                  <a:lnTo>
                    <a:pt x="103353" y="3445101"/>
                  </a:lnTo>
                  <a:cubicBezTo>
                    <a:pt x="46271" y="3445101"/>
                    <a:pt x="0" y="3398829"/>
                    <a:pt x="0" y="3341748"/>
                  </a:cubicBezTo>
                  <a:lnTo>
                    <a:pt x="0" y="103353"/>
                  </a:lnTo>
                  <a:close/>
                  <a:moveTo>
                    <a:pt x="5133202" y="172255"/>
                  </a:moveTo>
                  <a:lnTo>
                    <a:pt x="172255" y="172255"/>
                  </a:lnTo>
                  <a:lnTo>
                    <a:pt x="172255" y="3272846"/>
                  </a:lnTo>
                  <a:lnTo>
                    <a:pt x="5133202" y="3272846"/>
                  </a:lnTo>
                  <a:lnTo>
                    <a:pt x="5133202" y="172255"/>
                  </a:lnTo>
                  <a:close/>
                </a:path>
              </a:pathLst>
            </a:custGeom>
            <a:solidFill>
              <a:schemeClr val="tx1"/>
            </a:solidFill>
            <a:ln w="344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4" name="Imagem 3">
            <a:hlinkClick r:id="rId2"/>
            <a:extLst>
              <a:ext uri="{FF2B5EF4-FFF2-40B4-BE49-F238E27FC236}">
                <a16:creationId xmlns:a16="http://schemas.microsoft.com/office/drawing/2014/main" id="{C23907CE-3F3E-800F-1E6D-4AC1945F3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164" y="2885556"/>
            <a:ext cx="5140657" cy="3232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364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Tema do Office">
  <a:themeElements>
    <a:clrScheme name="SGB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D23101"/>
      </a:accent1>
      <a:accent2>
        <a:srgbClr val="FE4001"/>
      </a:accent2>
      <a:accent3>
        <a:srgbClr val="FFBD00"/>
      </a:accent3>
      <a:accent4>
        <a:srgbClr val="0C65A2"/>
      </a:accent4>
      <a:accent5>
        <a:srgbClr val="565656"/>
      </a:accent5>
      <a:accent6>
        <a:srgbClr val="B2B2B2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3193</TotalTime>
  <Words>1091</Words>
  <Application>Microsoft Office PowerPoint</Application>
  <PresentationFormat>Widescreen</PresentationFormat>
  <Paragraphs>140</Paragraphs>
  <Slides>16</Slides>
  <Notes>14</Notes>
  <HiddenSlides>3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Aptos</vt:lpstr>
      <vt:lpstr>Aptos Display</vt:lpstr>
      <vt:lpstr>Arial</vt:lpstr>
      <vt:lpstr>Calibri</vt:lpstr>
      <vt:lpstr>Calibri Light</vt:lpstr>
      <vt:lpstr>Montserrat</vt:lpstr>
      <vt:lpstr>Open Sans</vt:lpstr>
      <vt:lpstr>Open Sans Light</vt:lpstr>
      <vt:lpstr>Open Sans SemiBold</vt:lpstr>
      <vt:lpstr>Wingdings</vt:lpstr>
      <vt:lpstr>Office Theme</vt:lpstr>
      <vt:lpstr>1_Tema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JP França</dc:creator>
  <cp:lastModifiedBy>JP França</cp:lastModifiedBy>
  <cp:revision>8</cp:revision>
  <dcterms:created xsi:type="dcterms:W3CDTF">2024-02-14T15:05:09Z</dcterms:created>
  <dcterms:modified xsi:type="dcterms:W3CDTF">2024-03-02T12:41:41Z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5c845e1-e2aa-4029-bae7-db3afec8ac52_Enabled">
    <vt:lpwstr>true</vt:lpwstr>
  </property>
  <property fmtid="{D5CDD505-2E9C-101B-9397-08002B2CF9AE}" pid="3" name="MSIP_Label_f5c845e1-e2aa-4029-bae7-db3afec8ac52_SetDate">
    <vt:lpwstr>2024-02-29T23:30:52Z</vt:lpwstr>
  </property>
  <property fmtid="{D5CDD505-2E9C-101B-9397-08002B2CF9AE}" pid="4" name="MSIP_Label_f5c845e1-e2aa-4029-bae7-db3afec8ac52_Method">
    <vt:lpwstr>Standard</vt:lpwstr>
  </property>
  <property fmtid="{D5CDD505-2E9C-101B-9397-08002B2CF9AE}" pid="5" name="MSIP_Label_f5c845e1-e2aa-4029-bae7-db3afec8ac52_Name">
    <vt:lpwstr>Interno</vt:lpwstr>
  </property>
  <property fmtid="{D5CDD505-2E9C-101B-9397-08002B2CF9AE}" pid="6" name="MSIP_Label_f5c845e1-e2aa-4029-bae7-db3afec8ac52_SiteId">
    <vt:lpwstr>828d299c-d85c-4fc7-abf2-9c0724378d20</vt:lpwstr>
  </property>
  <property fmtid="{D5CDD505-2E9C-101B-9397-08002B2CF9AE}" pid="7" name="MSIP_Label_f5c845e1-e2aa-4029-bae7-db3afec8ac52_ActionId">
    <vt:lpwstr>75ff1d92-bd46-4c81-a8bc-269b0831b1cf</vt:lpwstr>
  </property>
  <property fmtid="{D5CDD505-2E9C-101B-9397-08002B2CF9AE}" pid="8" name="MSIP_Label_f5c845e1-e2aa-4029-bae7-db3afec8ac52_ContentBits">
    <vt:lpwstr>0</vt:lpwstr>
  </property>
</Properties>
</file>

<file path=docProps/thumbnail.jpeg>
</file>